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7" r:id="rId2"/>
    <p:sldId id="281" r:id="rId3"/>
    <p:sldId id="280" r:id="rId4"/>
    <p:sldId id="282" r:id="rId5"/>
    <p:sldId id="283" r:id="rId6"/>
    <p:sldId id="284" r:id="rId7"/>
    <p:sldId id="310" r:id="rId8"/>
    <p:sldId id="285" r:id="rId9"/>
    <p:sldId id="286" r:id="rId10"/>
    <p:sldId id="287" r:id="rId11"/>
    <p:sldId id="276" r:id="rId12"/>
    <p:sldId id="315" r:id="rId13"/>
    <p:sldId id="291" r:id="rId14"/>
    <p:sldId id="290" r:id="rId15"/>
    <p:sldId id="267" r:id="rId16"/>
    <p:sldId id="289" r:id="rId17"/>
    <p:sldId id="311" r:id="rId18"/>
    <p:sldId id="323" r:id="rId19"/>
    <p:sldId id="314" r:id="rId20"/>
    <p:sldId id="278" r:id="rId21"/>
    <p:sldId id="277" r:id="rId22"/>
    <p:sldId id="292" r:id="rId23"/>
    <p:sldId id="322" r:id="rId24"/>
    <p:sldId id="293" r:id="rId25"/>
    <p:sldId id="294" r:id="rId26"/>
    <p:sldId id="301" r:id="rId27"/>
    <p:sldId id="295" r:id="rId28"/>
    <p:sldId id="296" r:id="rId29"/>
    <p:sldId id="302" r:id="rId30"/>
    <p:sldId id="298" r:id="rId31"/>
    <p:sldId id="312" r:id="rId32"/>
    <p:sldId id="313" r:id="rId33"/>
    <p:sldId id="258" r:id="rId34"/>
    <p:sldId id="262" r:id="rId35"/>
    <p:sldId id="260" r:id="rId36"/>
    <p:sldId id="316" r:id="rId37"/>
    <p:sldId id="317" r:id="rId38"/>
    <p:sldId id="261" r:id="rId39"/>
    <p:sldId id="263" r:id="rId40"/>
    <p:sldId id="279" r:id="rId41"/>
    <p:sldId id="264" r:id="rId42"/>
    <p:sldId id="265" r:id="rId43"/>
    <p:sldId id="266" r:id="rId44"/>
    <p:sldId id="269" r:id="rId45"/>
    <p:sldId id="270" r:id="rId46"/>
    <p:sldId id="271" r:id="rId47"/>
    <p:sldId id="272" r:id="rId48"/>
    <p:sldId id="273" r:id="rId49"/>
    <p:sldId id="274" r:id="rId50"/>
    <p:sldId id="303" r:id="rId51"/>
    <p:sldId id="318" r:id="rId52"/>
    <p:sldId id="319" r:id="rId53"/>
    <p:sldId id="320" r:id="rId54"/>
    <p:sldId id="321" r:id="rId55"/>
    <p:sldId id="299" r:id="rId56"/>
    <p:sldId id="300" r:id="rId57"/>
    <p:sldId id="275" r:id="rId58"/>
    <p:sldId id="305" r:id="rId59"/>
    <p:sldId id="307" r:id="rId60"/>
    <p:sldId id="308" r:id="rId61"/>
    <p:sldId id="309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CD4"/>
    <a:srgbClr val="0BD20B"/>
    <a:srgbClr val="080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0452" autoAdjust="0"/>
  </p:normalViewPr>
  <p:slideViewPr>
    <p:cSldViewPr snapToGrid="0">
      <p:cViewPr varScale="1">
        <p:scale>
          <a:sx n="45" d="100"/>
          <a:sy n="45" d="100"/>
        </p:scale>
        <p:origin x="53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3CC3-FA30-475C-9CA6-78FA30BE2ACA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C673E-C9F5-4912-A368-40E2A4B42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8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04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2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57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4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해결 방법 </a:t>
            </a:r>
            <a:r>
              <a:rPr lang="en-US" altLang="ko-KR" sz="1200" dirty="0"/>
              <a:t>1 : </a:t>
            </a:r>
            <a:r>
              <a:rPr lang="ko-KR" altLang="en-US" sz="1200" dirty="0"/>
              <a:t>데이터의 관측 값 중에서 선택하기보다 특징 공간의 어디든 존재할 수 있는 랜덤 값 선택</a:t>
            </a:r>
            <a:endParaRPr lang="en-US" altLang="ko-KR" sz="1200" dirty="0"/>
          </a:p>
          <a:p>
            <a:r>
              <a:rPr lang="ko-KR" altLang="en-US" dirty="0"/>
              <a:t>해결 방법 </a:t>
            </a:r>
            <a:r>
              <a:rPr lang="en-US" altLang="ko-KR" dirty="0"/>
              <a:t>2</a:t>
            </a:r>
            <a:r>
              <a:rPr lang="ko-KR" altLang="en-US" dirty="0"/>
              <a:t>가 정확히 뭘 말하는건지 </a:t>
            </a:r>
            <a:r>
              <a:rPr lang="ko-KR" altLang="en-US" dirty="0" err="1"/>
              <a:t>모르겠어요ㅠㅠ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7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예시가 </a:t>
            </a:r>
            <a:r>
              <a:rPr lang="en-US" altLang="ko-KR" dirty="0"/>
              <a:t>1</a:t>
            </a:r>
            <a:r>
              <a:rPr lang="ko-KR" altLang="en-US" dirty="0"/>
              <a:t>번 방법에 해당함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973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91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273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9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0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7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73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예시가 </a:t>
            </a:r>
            <a:r>
              <a:rPr lang="en-US" altLang="ko-KR" dirty="0"/>
              <a:t>1</a:t>
            </a:r>
            <a:r>
              <a:rPr lang="ko-KR" altLang="en-US" dirty="0"/>
              <a:t>번 방법에 해당함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07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ave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r>
              <a:rPr lang="en-US" altLang="ko-KR" dirty="0"/>
              <a:t>Ave(</a:t>
            </a:r>
            <a:r>
              <a:rPr lang="en-US" altLang="ko-KR" dirty="0" err="1"/>
              <a:t>teens$age</a:t>
            </a:r>
            <a:r>
              <a:rPr lang="en-US" altLang="ko-KR" dirty="0"/>
              <a:t>, </a:t>
            </a:r>
            <a:r>
              <a:rPr lang="en-US" altLang="ko-KR" dirty="0" err="1"/>
              <a:t>teens$gradyear</a:t>
            </a:r>
            <a:r>
              <a:rPr lang="en-US" altLang="ko-KR" dirty="0"/>
              <a:t>, FUN=function(x)mean(x, na.rm=TRUE))</a:t>
            </a:r>
            <a:r>
              <a:rPr lang="ko-KR" altLang="en-US" dirty="0"/>
              <a:t> 라고 하면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 err="1"/>
              <a:t>gradyear</a:t>
            </a:r>
            <a:r>
              <a:rPr lang="ko-KR" altLang="en-US" dirty="0"/>
              <a:t>와 동일한 크기로 </a:t>
            </a:r>
            <a:r>
              <a:rPr lang="en-US" altLang="ko-KR" dirty="0"/>
              <a:t>age</a:t>
            </a:r>
            <a:r>
              <a:rPr lang="ko-KR" altLang="en-US" dirty="0"/>
              <a:t>의 평균을 반복해서 출력한다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9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3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유클리드 거리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사각형 건물들을 통과해서 도착하는 최단 거리를 구하는 공식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맨해튼 거리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사각형 격자로 이루어진 지도에서 출발점으로부터 도착점까지 건물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사각형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가로지르지 않고 갈 수 있는 최단 거리를 구하는 공식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유클리드 거리 사용 예시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게스트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컴퓨터 과학 논문 발표와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수학 논문 발표를 했다면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x1=5, x2=1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임의로 정한 클러스터의 중심의 좌표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y1,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y2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Sqrt((x1-y1)^2+(1-2)^2)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2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33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C673E-C9F5-4912-A368-40E2A4B4212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25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C673E-C9F5-4912-A368-40E2A4B4212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06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C673E-C9F5-4912-A368-40E2A4B421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1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58586" y="2926233"/>
            <a:ext cx="1056435" cy="2138178"/>
            <a:chOff x="6215360" y="2564039"/>
            <a:chExt cx="1800171" cy="3643468"/>
          </a:xfrm>
        </p:grpSpPr>
        <p:grpSp>
          <p:nvGrpSpPr>
            <p:cNvPr id="78" name="그룹 77"/>
            <p:cNvGrpSpPr/>
            <p:nvPr/>
          </p:nvGrpSpPr>
          <p:grpSpPr>
            <a:xfrm>
              <a:off x="7506668" y="5385666"/>
              <a:ext cx="508863" cy="797387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215360" y="2564039"/>
              <a:ext cx="948519" cy="3617249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020369" y="4961398"/>
              <a:ext cx="740730" cy="1246109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057650" y="814367"/>
            <a:ext cx="4155625" cy="4898094"/>
            <a:chOff x="0" y="4314141"/>
            <a:chExt cx="2048349" cy="2414319"/>
          </a:xfrm>
        </p:grpSpPr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ko-KR" altLang="en-US" sz="24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035" y="4550247"/>
                <a:ext cx="355139" cy="65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</a:t>
                </a:r>
                <a:endParaRPr lang="en-US" altLang="ko-KR" sz="2000" dirty="0">
                  <a:solidFill>
                    <a:srgbClr val="FFC000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타</a:t>
                </a:r>
                <a:endParaRPr lang="en-US" altLang="ko-KR" sz="2000" dirty="0">
                  <a:solidFill>
                    <a:srgbClr val="FFC000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민</a:t>
                </a:r>
                <a:endParaRPr lang="en-US" altLang="ko-KR" sz="2000" dirty="0">
                  <a:solidFill>
                    <a:srgbClr val="FFC000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역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7271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</a:rPr>
                  <a:t>1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91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90838" y="4694940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prstClr val="white"/>
                </a:solidFill>
                <a:ea typeface="야놀자 야체 B" panose="02020603020101020101" pitchFamily="18" charset="-127"/>
              </a:rPr>
              <a:t>K-NN &amp; K-means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</a:rPr>
              <a:t>문혜현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오민석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이지선</a:t>
            </a: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1</a:t>
            </a:r>
            <a:r>
              <a:rPr lang="ko-KR" altLang="en-US" sz="20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정규화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87" y="1732776"/>
            <a:ext cx="5798345" cy="37088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" y="1711073"/>
            <a:ext cx="5951651" cy="3707107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5171015" y="997240"/>
            <a:ext cx="2953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정규화 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/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 비교하기</a:t>
            </a:r>
          </a:p>
        </p:txBody>
      </p:sp>
    </p:spTree>
    <p:extLst>
      <p:ext uri="{BB962C8B-B14F-4D97-AF65-F5344CB8AC3E}">
        <p14:creationId xmlns:p14="http://schemas.microsoft.com/office/powerpoint/2010/main" val="14090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484505" y="602287"/>
            <a:ext cx="37721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센터링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표준화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정규화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87" y="1680057"/>
            <a:ext cx="4078152" cy="2101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73" y="1659602"/>
            <a:ext cx="4006986" cy="2114996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843094" y="4063783"/>
            <a:ext cx="15311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표준화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9519864" y="4126746"/>
            <a:ext cx="15311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정규화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09602" y="3634329"/>
            <a:ext cx="15311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센터링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17077" y="2154120"/>
            <a:ext cx="36247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집합의 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평균을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290527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484505" y="602287"/>
            <a:ext cx="2853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Train / Test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나누기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" y="1857245"/>
            <a:ext cx="7498161" cy="2212132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41" y="1864323"/>
            <a:ext cx="4468312" cy="2648080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7841301" y="934786"/>
            <a:ext cx="3967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검증데이터의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target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종류의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비율이 원본 데이터와 같게 유지 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663218" y="1304929"/>
            <a:ext cx="2587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Train, test set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나누기</a:t>
            </a:r>
          </a:p>
        </p:txBody>
      </p:sp>
    </p:spTree>
    <p:extLst>
      <p:ext uri="{BB962C8B-B14F-4D97-AF65-F5344CB8AC3E}">
        <p14:creationId xmlns:p14="http://schemas.microsoft.com/office/powerpoint/2010/main" val="68468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70" name="직사각형 69"/>
          <p:cNvSpPr/>
          <p:nvPr/>
        </p:nvSpPr>
        <p:spPr>
          <a:xfrm>
            <a:off x="262440" y="479746"/>
            <a:ext cx="45817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층의 비율을 고려한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set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1219562"/>
            <a:ext cx="11131598" cy="52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23004" y="429270"/>
            <a:ext cx="3817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종속</a:t>
            </a: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label </a:t>
            </a: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비율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442" y="1970918"/>
            <a:ext cx="4172623" cy="2389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" y="1256427"/>
            <a:ext cx="7615204" cy="4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39C2E64-2717-4113-B212-805098A5B047}"/>
                  </a:ext>
                </a:extLst>
              </p:cNvPr>
              <p:cNvSpPr txBox="1"/>
              <p:nvPr/>
            </p:nvSpPr>
            <p:spPr>
              <a:xfrm>
                <a:off x="370628" y="1144670"/>
                <a:ext cx="11697297" cy="4325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2) </a:t>
                </a:r>
                <a:r>
                  <a:rPr lang="ko-KR" altLang="en-US" sz="2400" dirty="0"/>
                  <a:t>할당</a:t>
                </a:r>
                <a:endParaRPr lang="en-US" altLang="ko-KR" sz="2400" dirty="0"/>
              </a:p>
              <a:p>
                <a:endParaRPr lang="en-US" altLang="ko-KR" sz="1100" dirty="0"/>
              </a:p>
              <a:p>
                <a:r>
                  <a:rPr lang="en-US" altLang="ko-KR" sz="2400" dirty="0"/>
                  <a:t>: </a:t>
                </a:r>
                <a:r>
                  <a:rPr lang="ko-KR" altLang="en-US" sz="2400" dirty="0"/>
                  <a:t>각 데이터는 </a:t>
                </a:r>
                <a:r>
                  <a:rPr lang="ko-KR" altLang="en-US" sz="2400" b="1" dirty="0">
                    <a:solidFill>
                      <a:schemeClr val="accent2"/>
                    </a:solidFill>
                  </a:rPr>
                  <a:t>거리 함수</a:t>
                </a:r>
                <a:r>
                  <a:rPr lang="ko-KR" altLang="en-US" sz="2400" dirty="0"/>
                  <a:t>에 따라 가장 근접한 클러스터 중심에 할당됨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ko-KR" sz="2400" dirty="0"/>
                  <a:t>①</a:t>
                </a:r>
                <a:r>
                  <a:rPr lang="en-US" altLang="ko-KR" sz="2400" dirty="0"/>
                  <a:t> </a:t>
                </a:r>
                <a:r>
                  <a:rPr lang="ko-KR" altLang="en-US" sz="2400" b="1" dirty="0">
                    <a:solidFill>
                      <a:schemeClr val="accent2"/>
                    </a:solidFill>
                  </a:rPr>
                  <a:t>유클리드 거리 </a:t>
                </a:r>
                <a:r>
                  <a:rPr lang="en-US" altLang="ko-KR" sz="2400" dirty="0"/>
                  <a:t>(</a:t>
                </a:r>
                <a:r>
                  <a:rPr lang="ko-KR" altLang="en-US" sz="2400" dirty="0"/>
                  <a:t>전통 방식</a:t>
                </a:r>
                <a:r>
                  <a:rPr lang="en-US" altLang="ko-KR" sz="2400" dirty="0"/>
                  <a:t>) </a:t>
                </a:r>
                <a:r>
                  <a:rPr lang="en-US" altLang="ko-KR" sz="24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u="sng" dirty="0">
                    <a:sym typeface="Wingdings" panose="05000000000000000000" pitchFamily="2" charset="2"/>
                  </a:rPr>
                  <a:t>각 속성들 간의 차이를 모두 고려함</a:t>
                </a:r>
                <a:endParaRPr lang="en-US" altLang="ko-KR" sz="2400" u="sng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				(n=</a:t>
                </a:r>
                <a:r>
                  <a:rPr lang="ko-KR" altLang="en-US" sz="2400" dirty="0"/>
                  <a:t>데이터 개수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② </a:t>
                </a:r>
                <a:r>
                  <a:rPr lang="ko-KR" altLang="en-US" sz="2400" b="1" dirty="0">
                    <a:solidFill>
                      <a:schemeClr val="accent2"/>
                    </a:solidFill>
                  </a:rPr>
                  <a:t>맨해튼 거리</a:t>
                </a:r>
                <a:endParaRPr lang="en-US" altLang="ko-KR" sz="2400" dirty="0"/>
              </a:p>
              <a:p>
                <a:r>
                  <a:rPr lang="ko-KR" altLang="en-US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39C2E64-2717-4113-B212-805098A5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28" y="1144670"/>
                <a:ext cx="11697297" cy="4325543"/>
              </a:xfrm>
              <a:prstGeom prst="rect">
                <a:avLst/>
              </a:prstGeom>
              <a:blipFill>
                <a:blip r:embed="rId3"/>
                <a:stretch>
                  <a:fillRect l="-834" t="-1128" b="-20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</a:rPr>
                <a:t>L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1C7379-D18B-441D-9103-2CD842CE285A}"/>
              </a:ext>
            </a:extLst>
          </p:cNvPr>
          <p:cNvSpPr/>
          <p:nvPr/>
        </p:nvSpPr>
        <p:spPr>
          <a:xfrm>
            <a:off x="539570" y="301048"/>
            <a:ext cx="4770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K</a:t>
            </a: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기반 </a:t>
            </a:r>
            <a:r>
              <a:rPr lang="ko-KR" altLang="en-US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거리계산</a:t>
            </a: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거리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EADD-5C5F-43B3-B8D6-BC006C8C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1" y="3035213"/>
            <a:ext cx="3199695" cy="13394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059E32-9365-4EB5-878A-7BECD12ED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28" y="3227436"/>
            <a:ext cx="2720576" cy="26355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F9AE2E-F9C3-462A-8101-83D35A171783}"/>
              </a:ext>
            </a:extLst>
          </p:cNvPr>
          <p:cNvSpPr txBox="1"/>
          <p:nvPr/>
        </p:nvSpPr>
        <p:spPr>
          <a:xfrm>
            <a:off x="9476078" y="3221130"/>
            <a:ext cx="2320960" cy="263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BD20B"/>
                </a:solidFill>
              </a:rPr>
              <a:t>초록색</a:t>
            </a:r>
            <a:endParaRPr lang="en-US" altLang="ko-KR" sz="2000" b="1" dirty="0">
              <a:solidFill>
                <a:srgbClr val="0BD20B"/>
              </a:solidFill>
            </a:endParaRPr>
          </a:p>
          <a:p>
            <a:endParaRPr lang="en-US" altLang="ko-KR" sz="700" dirty="0"/>
          </a:p>
          <a:p>
            <a:r>
              <a:rPr lang="en-US" altLang="ko-KR" sz="2000" b="1" dirty="0"/>
              <a:t>: </a:t>
            </a:r>
            <a:r>
              <a:rPr lang="ko-KR" altLang="en-US" sz="2000" b="1" dirty="0"/>
              <a:t>유클리드 거리</a:t>
            </a:r>
            <a:endParaRPr lang="en-US" altLang="ko-KR" sz="2000" b="1" dirty="0"/>
          </a:p>
          <a:p>
            <a:endParaRPr lang="en-US" altLang="ko-KR" sz="1100" dirty="0"/>
          </a:p>
          <a:p>
            <a:r>
              <a:rPr lang="ko-KR" altLang="en-US" sz="2000" b="1" dirty="0">
                <a:solidFill>
                  <a:srgbClr val="0808FB"/>
                </a:solidFill>
              </a:rPr>
              <a:t>파란색</a:t>
            </a:r>
            <a:endParaRPr lang="en-US" altLang="ko-KR" sz="2000" b="1" dirty="0">
              <a:solidFill>
                <a:srgbClr val="0808FB"/>
              </a:solidFill>
            </a:endParaRPr>
          </a:p>
          <a:p>
            <a:endParaRPr lang="en-US" altLang="ko-KR" sz="700" dirty="0"/>
          </a:p>
          <a:p>
            <a:r>
              <a:rPr lang="en-US" altLang="ko-KR" sz="2000" b="1" dirty="0"/>
              <a:t>: </a:t>
            </a:r>
            <a:r>
              <a:rPr lang="ko-KR" altLang="en-US" sz="2000" b="1" dirty="0"/>
              <a:t>맨해튼 거리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279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23004" y="429270"/>
            <a:ext cx="4192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K</a:t>
            </a: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기반 </a:t>
            </a:r>
            <a:r>
              <a:rPr lang="ko-KR" altLang="en-US" sz="3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거리계산</a:t>
            </a: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K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19136" y="5113326"/>
            <a:ext cx="5009705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작다면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 </a:t>
            </a:r>
          </a:p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하나하나 고려하기 때문에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Overfitting 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732963" y="5048820"/>
            <a:ext cx="4480714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크다면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세세한 부분에 신경을 안써서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Underfitting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53364"/>
            <a:ext cx="5237165" cy="40821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3" y="1053364"/>
            <a:ext cx="5083579" cy="40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262440" y="237898"/>
            <a:ext cx="2535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Caret </a:t>
            </a: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패키지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0" y="1057923"/>
            <a:ext cx="6018725" cy="539162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393589" y="1519427"/>
            <a:ext cx="515198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#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metho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 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모델명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#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preprocess 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전처리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center, scale,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pca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</a:t>
            </a:r>
          </a:p>
          <a:p>
            <a:pPr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# weights :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가중치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# metric 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평가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메트릭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회귀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시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RMSE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자동지정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trControl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훈련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파라미터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tuneLength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평가된 모델들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확인 개수 지정</a:t>
            </a:r>
          </a:p>
          <a:p>
            <a:pPr lvl="0">
              <a:defRPr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16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262440" y="237898"/>
            <a:ext cx="2535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Caret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3" y="1930816"/>
            <a:ext cx="5777407" cy="329002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6535553" y="2137623"/>
            <a:ext cx="510428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metho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샘플링 기법으로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boot,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cv(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교차검증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repeatedcv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교차검증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반복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number 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교차검증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몇 개로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나눌것인지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부트스트래핑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몇 회할 것인지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repeat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샘플링 반복 횟수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 p : training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255261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262440" y="237898"/>
            <a:ext cx="2535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Caret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101370" y="1688758"/>
            <a:ext cx="381428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# Data : predict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한 모델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# Reference :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실제 값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# Positive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를 어떤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label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로       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할 것인지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# </a:t>
            </a:r>
            <a:r>
              <a:rPr lang="en-US" altLang="ko-KR" sz="25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Mode : </a:t>
            </a:r>
            <a:r>
              <a:rPr lang="ko-KR" altLang="en-US" sz="25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어떠한 평가 척도를 쓸 것인지</a:t>
            </a:r>
            <a:endParaRPr lang="en-US" altLang="ko-KR" sz="2500" noProof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5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   default : </a:t>
            </a:r>
            <a:r>
              <a:rPr kumimoji="0" lang="en-US" altLang="ko-KR" sz="2500" b="0" i="0" u="none" strike="noStrike" kern="1200" cap="none" spc="0" normalizeH="0" baseline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sens_spec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9" y="1260590"/>
            <a:ext cx="5739642" cy="51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236709" y="157224"/>
            <a:ext cx="40414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사례 기반 학습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?</a:t>
            </a:r>
            <a:r>
              <a:rPr kumimoji="0" lang="en-US" altLang="ko-KR" sz="4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모델 기반 학습</a:t>
            </a:r>
            <a:r>
              <a:rPr lang="en-US" altLang="ko-KR" sz="40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774429" y="524847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38" y="1628746"/>
            <a:ext cx="4582883" cy="3011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14" y="1632868"/>
            <a:ext cx="4644657" cy="31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02814" y="449699"/>
            <a:ext cx="4713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정답 레이블 선정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0" y="1272531"/>
            <a:ext cx="11773614" cy="5126739"/>
          </a:xfrm>
          <a:prstGeom prst="rect">
            <a:avLst/>
          </a:prstGeom>
        </p:spPr>
      </p:pic>
      <p:sp>
        <p:nvSpPr>
          <p:cNvPr id="147" name="직사각형 146"/>
          <p:cNvSpPr/>
          <p:nvPr/>
        </p:nvSpPr>
        <p:spPr>
          <a:xfrm>
            <a:off x="5824409" y="379130"/>
            <a:ext cx="5127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Caret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패키지의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traincontrol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train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이용한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모델 학습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6" y="4694725"/>
            <a:ext cx="11753428" cy="17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00" y="760945"/>
            <a:ext cx="8541837" cy="5688602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16442" y="283891"/>
            <a:ext cx="22557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교차검증이란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5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81" y="381610"/>
            <a:ext cx="9426197" cy="604682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282627" y="254418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결과값</a:t>
            </a:r>
          </a:p>
        </p:txBody>
      </p:sp>
    </p:spTree>
    <p:extLst>
      <p:ext uri="{BB962C8B-B14F-4D97-AF65-F5344CB8AC3E}">
        <p14:creationId xmlns:p14="http://schemas.microsoft.com/office/powerpoint/2010/main" val="242176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180539" y="139327"/>
            <a:ext cx="94243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Kappa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값이란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두 평가자의 평가가 얼마나 </a:t>
            </a:r>
            <a:r>
              <a:rPr lang="ko-KR" altLang="en-US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일차하는지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0~1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사이의 값을 갖는다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4" y="1025121"/>
            <a:ext cx="4051313" cy="2284828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892726" y="1598467"/>
            <a:ext cx="5618846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Pr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(a) :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두 평가자의 일치도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Pr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(e) : </a:t>
            </a:r>
            <a:r>
              <a:rPr lang="ko-KR" altLang="en-US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평가차들이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확률적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우연히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으로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      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일치할 확률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5" y="3756221"/>
            <a:ext cx="4210396" cy="2183874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5296217" y="3725747"/>
            <a:ext cx="6838923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Pr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(a) : 40+30 / 100 = 0.7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Pr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(e) : A, B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모두 합격 줄 확률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: 0.6*0.5 = 0.3</a:t>
            </a:r>
          </a:p>
          <a:p>
            <a:pPr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A, B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모두 불합격 줄 확률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0.4*0.5 = 0.2</a:t>
            </a:r>
          </a:p>
          <a:p>
            <a:pPr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0.3 + 0.2 = 0.5</a:t>
            </a:r>
          </a:p>
          <a:p>
            <a:pPr>
              <a:defRPr/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 : 0.7-0.5 / 1-0.5 = 0.4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23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" y="1353918"/>
            <a:ext cx="4590861" cy="12009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27" y="165435"/>
            <a:ext cx="7011896" cy="6253471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84505" y="602287"/>
            <a:ext cx="2494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최적의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구하기</a:t>
            </a:r>
          </a:p>
        </p:txBody>
      </p:sp>
    </p:spTree>
    <p:extLst>
      <p:ext uri="{BB962C8B-B14F-4D97-AF65-F5344CB8AC3E}">
        <p14:creationId xmlns:p14="http://schemas.microsoft.com/office/powerpoint/2010/main" val="60661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484505" y="602287"/>
            <a:ext cx="2494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최적의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예측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43" y="240915"/>
            <a:ext cx="4799878" cy="61975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" y="1268619"/>
            <a:ext cx="7009588" cy="3248172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157489" y="4611656"/>
            <a:ext cx="46367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No information rate 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가장 많은 값이 발견된 비율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107 / (107+63) </a:t>
            </a:r>
          </a:p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단순 분류 알고리즘보다 성능 좋아야 함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5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464317" y="385701"/>
            <a:ext cx="51106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Confusion Matrix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통한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가지 척도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3" y="1080269"/>
            <a:ext cx="11405300" cy="22459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62" y="3871219"/>
            <a:ext cx="2550675" cy="1535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45" y="3899579"/>
            <a:ext cx="2291575" cy="15181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09" y="3893244"/>
            <a:ext cx="2111755" cy="1443751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1995924" y="5550132"/>
            <a:ext cx="29327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(Recall,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재현도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)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TP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인 것 중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예측이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TP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로 된 확률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625376" y="5560083"/>
            <a:ext cx="23038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정밀도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, TP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예측된것중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실제로도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TP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인 확률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058933" y="5484572"/>
            <a:ext cx="18582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전체 경우의 수에서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정답 확률</a:t>
            </a:r>
          </a:p>
        </p:txBody>
      </p:sp>
    </p:spTree>
    <p:extLst>
      <p:ext uri="{BB962C8B-B14F-4D97-AF65-F5344CB8AC3E}">
        <p14:creationId xmlns:p14="http://schemas.microsoft.com/office/powerpoint/2010/main" val="3824234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502423" y="517620"/>
            <a:ext cx="15792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01" y="93847"/>
            <a:ext cx="7236413" cy="63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0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09762" y="348909"/>
            <a:ext cx="15792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코드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93" y="854790"/>
            <a:ext cx="10320492" cy="55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55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63378" y="340570"/>
            <a:ext cx="22525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Knn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다른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28" y="210709"/>
            <a:ext cx="7832080" cy="62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2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en-US" altLang="ko-KR" sz="11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5</a:t>
                </a:r>
                <a:r>
                  <a:rPr lang="en-US" altLang="ko-KR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 </a:t>
                </a:r>
                <a:r>
                  <a:rPr lang="ko-KR" altLang="en-US" sz="1100" dirty="0" err="1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합정역</a:t>
                </a:r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600" dirty="0">
                    <a:solidFill>
                      <a:srgbClr val="FFC000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6</a:t>
                </a:r>
              </a:p>
              <a:p>
                <a:pPr algn="ctr"/>
                <a:r>
                  <a:rPr lang="en-US" altLang="ko-KR" sz="200" dirty="0">
                    <a:solidFill>
                      <a:prstClr val="white"/>
                    </a:solidFill>
                  </a:rPr>
                  <a:t>LINE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83566" y="509171"/>
            <a:ext cx="408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KNN</a:t>
            </a:r>
            <a:r>
              <a:rPr lang="ko-KR" altLang="en-US" sz="4000" dirty="0"/>
              <a:t>이란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70" name="TextBox 69"/>
          <p:cNvSpPr txBox="1"/>
          <p:nvPr/>
        </p:nvSpPr>
        <p:spPr>
          <a:xfrm>
            <a:off x="2166703" y="4025441"/>
            <a:ext cx="90917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500" dirty="0"/>
          </a:p>
          <a:p>
            <a:pPr marL="457200" indent="-457200">
              <a:buFontTx/>
              <a:buAutoNum type="arabicPeriod"/>
            </a:pPr>
            <a:r>
              <a:rPr lang="en-US" altLang="ko-KR" sz="2500" dirty="0"/>
              <a:t>New data</a:t>
            </a:r>
            <a:r>
              <a:rPr lang="ko-KR" altLang="en-US" sz="2500" dirty="0"/>
              <a:t>가 기존 데이터들과의 거리 측정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2. K </a:t>
            </a:r>
            <a:r>
              <a:rPr lang="ko-KR" altLang="en-US" sz="2500" dirty="0"/>
              <a:t>기준 인접한 데이터 개수 확인</a:t>
            </a:r>
            <a:endParaRPr lang="en-US" altLang="ko-KR" sz="2500" dirty="0"/>
          </a:p>
          <a:p>
            <a:pPr marL="457200" indent="-457200">
              <a:buFontTx/>
              <a:buAutoNum type="arabicPeriod"/>
            </a:pPr>
            <a:endParaRPr lang="en-US" altLang="ko-KR" sz="2500" dirty="0"/>
          </a:p>
          <a:p>
            <a:r>
              <a:rPr lang="en-US" altLang="ko-KR" sz="2500" dirty="0"/>
              <a:t>3. K</a:t>
            </a:r>
            <a:r>
              <a:rPr lang="ko-KR" altLang="en-US" sz="2500" dirty="0"/>
              <a:t>개수 기준 다수결의 원칙에 따른 데이터 분류</a:t>
            </a:r>
            <a:endParaRPr lang="en-US" altLang="ko-KR" sz="2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09" y="1247083"/>
            <a:ext cx="5744271" cy="3152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7" y="1247083"/>
            <a:ext cx="5830306" cy="31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45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502423" y="517620"/>
            <a:ext cx="23198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r>
              <a:rPr lang="en-US" altLang="ko-KR" sz="25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유의점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03303" y="1667896"/>
            <a:ext cx="1131912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300" dirty="0" err="1"/>
              <a:t>설명변수에</a:t>
            </a:r>
            <a:r>
              <a:rPr lang="ko-KR" altLang="ko-KR" sz="2300" dirty="0"/>
              <a:t> 민감한 반응을 보인다</a:t>
            </a:r>
            <a:r>
              <a:rPr lang="en-US" altLang="ko-KR" sz="2300" dirty="0"/>
              <a:t>. </a:t>
            </a:r>
            <a:r>
              <a:rPr lang="ko-KR" altLang="ko-KR" sz="2300" dirty="0"/>
              <a:t>중요도 기반의 </a:t>
            </a:r>
            <a:r>
              <a:rPr lang="en-US" altLang="ko-KR" sz="2300" dirty="0"/>
              <a:t>tree</a:t>
            </a:r>
            <a:r>
              <a:rPr lang="ko-KR" altLang="ko-KR" sz="2300" dirty="0"/>
              <a:t>알고리즘과 달리</a:t>
            </a:r>
            <a:r>
              <a:rPr lang="en-US" altLang="ko-KR" sz="2300" dirty="0"/>
              <a:t>, </a:t>
            </a:r>
          </a:p>
          <a:p>
            <a:endParaRPr lang="en-US" altLang="ko-KR" sz="2300" dirty="0"/>
          </a:p>
          <a:p>
            <a:r>
              <a:rPr lang="ko-KR" altLang="ko-KR" sz="2300" dirty="0"/>
              <a:t>거리 기반이기 때문에 중요하지 않은 변수가 모델에 추가될수록 정확도가 떨어진다</a:t>
            </a:r>
            <a:r>
              <a:rPr lang="en-US" altLang="ko-KR" sz="2300" dirty="0"/>
              <a:t>. </a:t>
            </a:r>
          </a:p>
          <a:p>
            <a:endParaRPr lang="en-US" altLang="ko-KR" sz="2300" dirty="0"/>
          </a:p>
          <a:p>
            <a:r>
              <a:rPr lang="ko-KR" altLang="ko-KR" sz="2300" dirty="0"/>
              <a:t>따라서 중요도가 높은 </a:t>
            </a:r>
            <a:r>
              <a:rPr lang="ko-KR" altLang="ko-KR" sz="2300" dirty="0" err="1"/>
              <a:t>의미있는</a:t>
            </a:r>
            <a:r>
              <a:rPr lang="ko-KR" altLang="ko-KR" sz="2300" dirty="0"/>
              <a:t> </a:t>
            </a:r>
            <a:r>
              <a:rPr lang="ko-KR" altLang="ko-KR" sz="2300" dirty="0" err="1"/>
              <a:t>설명변수만</a:t>
            </a:r>
            <a:r>
              <a:rPr lang="ko-KR" altLang="ko-KR" sz="2300" dirty="0"/>
              <a:t> 추출하여</a:t>
            </a:r>
            <a:r>
              <a:rPr lang="en-US" altLang="ko-KR" sz="2300" dirty="0"/>
              <a:t>, </a:t>
            </a:r>
            <a:r>
              <a:rPr lang="ko-KR" altLang="ko-KR" sz="2300" dirty="0"/>
              <a:t>정확성을 </a:t>
            </a:r>
            <a:r>
              <a:rPr lang="ko-KR" altLang="ko-KR" sz="2300" dirty="0" err="1"/>
              <a:t>높여야한다</a:t>
            </a:r>
            <a:r>
              <a:rPr lang="en-US" altLang="ko-KR" sz="2300" dirty="0"/>
              <a:t>.</a:t>
            </a:r>
            <a:endParaRPr lang="ko-KR" altLang="ko-KR" sz="2300" dirty="0"/>
          </a:p>
          <a:p>
            <a:r>
              <a:rPr lang="en-US" altLang="ko-KR" sz="2300" dirty="0"/>
              <a:t> </a:t>
            </a:r>
            <a:endParaRPr lang="ko-KR" altLang="ko-KR" sz="2300" dirty="0"/>
          </a:p>
        </p:txBody>
      </p:sp>
    </p:spTree>
    <p:extLst>
      <p:ext uri="{BB962C8B-B14F-4D97-AF65-F5344CB8AC3E}">
        <p14:creationId xmlns:p14="http://schemas.microsoft.com/office/powerpoint/2010/main" val="401825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66790" y="318683"/>
            <a:ext cx="23198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유의점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23004" y="1083460"/>
            <a:ext cx="68686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범주형일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경우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dummy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 시켜줘야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 후 그대로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train, test 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셋 나누고 모델 학습시켜주면 된다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Dummies(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는 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one-hot encoding </a:t>
            </a:r>
            <a:r>
              <a:rPr lang="ko-KR" altLang="en-US" sz="2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방식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96" y="1583114"/>
            <a:ext cx="3777523" cy="3425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7" y="2861657"/>
            <a:ext cx="7861248" cy="21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502423" y="517620"/>
            <a:ext cx="4083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추가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유의점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(dummy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후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1" y="1514418"/>
            <a:ext cx="6007859" cy="7335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48" y="1471722"/>
            <a:ext cx="3991104" cy="7366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12" y="2625442"/>
            <a:ext cx="5327119" cy="37277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2" y="2487451"/>
            <a:ext cx="5726542" cy="3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63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316050" y="301048"/>
            <a:ext cx="3717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클러스터링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군집화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9532C-DC01-4321-9135-619BE80F549E}"/>
              </a:ext>
            </a:extLst>
          </p:cNvPr>
          <p:cNvSpPr txBox="1"/>
          <p:nvPr/>
        </p:nvSpPr>
        <p:spPr>
          <a:xfrm>
            <a:off x="371819" y="1117601"/>
            <a:ext cx="116972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클러스터링 </a:t>
            </a:r>
            <a:r>
              <a:rPr lang="en-US" altLang="ko-KR" sz="2400" dirty="0"/>
              <a:t>(</a:t>
            </a:r>
            <a:r>
              <a:rPr lang="ko-KR" altLang="en-US" sz="2400" dirty="0"/>
              <a:t>군집화</a:t>
            </a:r>
            <a:r>
              <a:rPr lang="en-US" altLang="ko-KR" sz="2400" dirty="0"/>
              <a:t>)</a:t>
            </a: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데이터를 유사한 아이템의 그룹</a:t>
            </a:r>
            <a:r>
              <a:rPr lang="en-US" altLang="ko-KR" sz="2400" dirty="0"/>
              <a:t>(</a:t>
            </a:r>
            <a:r>
              <a:rPr lang="ko-KR" altLang="en-US" sz="2400" dirty="0"/>
              <a:t>클러스터</a:t>
            </a:r>
            <a:r>
              <a:rPr lang="en-US" altLang="ko-KR" sz="2400" dirty="0"/>
              <a:t>)</a:t>
            </a:r>
            <a:r>
              <a:rPr lang="ko-KR" altLang="en-US" sz="2400" dirty="0"/>
              <a:t>으로</a:t>
            </a:r>
            <a:r>
              <a:rPr lang="en-US" altLang="ko-KR" sz="2400" dirty="0"/>
              <a:t> </a:t>
            </a:r>
            <a:r>
              <a:rPr lang="ko-KR" altLang="en-US" sz="2400" dirty="0"/>
              <a:t>자동 분리하는</a:t>
            </a:r>
            <a:r>
              <a:rPr lang="en-US" altLang="ko-KR" sz="2400" dirty="0"/>
              <a:t> </a:t>
            </a:r>
            <a:r>
              <a:rPr lang="ko-KR" altLang="en-US" sz="2400" b="1" dirty="0">
                <a:solidFill>
                  <a:schemeClr val="accent2"/>
                </a:solidFill>
              </a:rPr>
              <a:t>자율 머신 러닝 작업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예측보다는 지식의 발견에 사용됨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클러스터 안에 있는 데이터는 동질성이 커야 하고</a:t>
            </a:r>
            <a:endParaRPr lang="en-US" altLang="ko-KR" sz="24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클러스터 밖에 있는 데이터는 이질성이 커야 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cxnSpLocks/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5131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클러스터링 사용 분야 예시</a:t>
            </a:r>
            <a:endParaRPr lang="en-US" altLang="ko-KR" sz="3200" dirty="0">
              <a:solidFill>
                <a:srgbClr val="00829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B49F02-85FB-4509-91DF-D73D4978472E}"/>
              </a:ext>
            </a:extLst>
          </p:cNvPr>
          <p:cNvSpPr txBox="1"/>
          <p:nvPr/>
        </p:nvSpPr>
        <p:spPr>
          <a:xfrm>
            <a:off x="371819" y="1117601"/>
            <a:ext cx="116972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/>
              <a:t>타깃 마케팅 캠페인</a:t>
            </a:r>
            <a:endParaRPr lang="en-US" altLang="ko-KR" sz="2400" dirty="0"/>
          </a:p>
          <a:p>
            <a:pPr marL="457200" indent="-457200">
              <a:buAutoNum type="arabicParenR"/>
            </a:pPr>
            <a:endParaRPr lang="en-US" altLang="ko-KR" sz="11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유사한 인구 통계나 구매 패턴을 가진 그룹으로 고객 세분화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2) </a:t>
            </a:r>
            <a:r>
              <a:rPr lang="ko-KR" altLang="en-US" sz="2400" dirty="0"/>
              <a:t>이상 행동 탐지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기존 클러스터 밖의 사용 패턴을 찾아 무단 네트워크 침입 등의 이상 감지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3) </a:t>
            </a:r>
            <a:r>
              <a:rPr lang="ko-KR" altLang="en-US" sz="2400" dirty="0"/>
              <a:t>초대형 데이터셋의 단순화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유사한 값을 갖는 데이터를 동질적인 범주로 </a:t>
            </a:r>
            <a:r>
              <a:rPr lang="ko-KR" altLang="en-US" sz="2400" dirty="0" err="1"/>
              <a:t>그룹핑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0743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비지도 학습</a:t>
            </a:r>
            <a:endParaRPr lang="en-US" altLang="ko-KR" sz="3200" dirty="0">
              <a:solidFill>
                <a:srgbClr val="00829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256044-8A50-4B77-879E-FE47D77819EF}"/>
              </a:ext>
            </a:extLst>
          </p:cNvPr>
          <p:cNvSpPr txBox="1"/>
          <p:nvPr/>
        </p:nvSpPr>
        <p:spPr>
          <a:xfrm>
            <a:off x="371819" y="1117601"/>
            <a:ext cx="116972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클러스터링은 레이블이 없는 </a:t>
            </a:r>
            <a:r>
              <a:rPr lang="en-US" altLang="ko-KR" sz="2400" dirty="0"/>
              <a:t>‘</a:t>
            </a:r>
            <a:r>
              <a:rPr lang="ko-KR" altLang="en-US" sz="2400" dirty="0"/>
              <a:t>비지도 학습</a:t>
            </a:r>
            <a:r>
              <a:rPr lang="en-US" altLang="ko-KR" sz="2400" dirty="0"/>
              <a:t>’</a:t>
            </a:r>
            <a:r>
              <a:rPr lang="ko-KR" altLang="en-US" sz="2400" dirty="0"/>
              <a:t>에 해당됨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클러스터링은 어떤 예시 그룹이 긴밀하게 연관돼 있는지 말해주지만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ko-KR" altLang="en-US" sz="2400" dirty="0"/>
              <a:t>   실행 가능하고 의미 있는 레이블을 적용하는 것은 사람의 책임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K-NN</a:t>
            </a:r>
            <a:r>
              <a:rPr lang="ko-KR" altLang="en-US" sz="2400" dirty="0"/>
              <a:t>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en-US" altLang="ko-KR" sz="2400" dirty="0"/>
              <a:t>K-means</a:t>
            </a:r>
            <a:r>
              <a:rPr lang="ko-KR" altLang="en-US" sz="2400" dirty="0"/>
              <a:t>의 가장 큰 차이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  </a:t>
            </a:r>
            <a:r>
              <a:rPr lang="en-US" altLang="ko-KR" sz="2400" dirty="0"/>
              <a:t>: </a:t>
            </a:r>
            <a:r>
              <a:rPr lang="ko-KR" altLang="en-US" sz="2400" dirty="0"/>
              <a:t>지도 학습 </a:t>
            </a:r>
            <a:r>
              <a:rPr lang="en-US" altLang="ko-KR" sz="2400" dirty="0"/>
              <a:t>vs </a:t>
            </a:r>
            <a:r>
              <a:rPr lang="ko-KR" altLang="en-US" sz="2400" dirty="0"/>
              <a:t>비지도 학습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80925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6023380"/>
              <a:ext cx="803303" cy="363379"/>
              <a:chOff x="392" y="2915"/>
              <a:chExt cx="1910" cy="864"/>
            </a:xfrm>
          </p:grpSpPr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K-means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클러스터링 방법 요약</a:t>
            </a:r>
            <a:endParaRPr lang="en-US" altLang="ko-KR" sz="3200" dirty="0">
              <a:solidFill>
                <a:srgbClr val="00829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256044-8A50-4B77-879E-FE47D77819EF}"/>
              </a:ext>
            </a:extLst>
          </p:cNvPr>
          <p:cNvSpPr txBox="1"/>
          <p:nvPr/>
        </p:nvSpPr>
        <p:spPr>
          <a:xfrm>
            <a:off x="371819" y="1117601"/>
            <a:ext cx="11697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/>
              <a:t>데이터를 </a:t>
            </a:r>
            <a:r>
              <a:rPr lang="en-US" altLang="ko-KR" sz="2400" dirty="0"/>
              <a:t>k </a:t>
            </a:r>
            <a:r>
              <a:rPr lang="ko-KR" altLang="en-US" sz="2400" dirty="0"/>
              <a:t>개의 초기 군집으로 나눔</a:t>
            </a:r>
            <a:endParaRPr lang="en-US" altLang="ko-KR" sz="2400" dirty="0"/>
          </a:p>
          <a:p>
            <a:r>
              <a:rPr lang="en-US" altLang="ko-KR" sz="2400" dirty="0"/>
              <a:t>    (k </a:t>
            </a:r>
            <a:r>
              <a:rPr lang="ko-KR" altLang="en-US" sz="2400" dirty="0"/>
              <a:t>값은 사전에 정해 줌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pPr marL="457200" indent="-457200">
              <a:buAutoNum type="arabicPeriod" startAt="2"/>
            </a:pPr>
            <a:r>
              <a:rPr lang="ko-KR" altLang="en-US" sz="2400" dirty="0"/>
              <a:t>랜덤으로 군집의 중심을 정함</a:t>
            </a:r>
            <a:endParaRPr lang="en-US" altLang="ko-KR" sz="24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 각 군집의 중심에 가장 가까운 군집에 데이터 할당 </a:t>
            </a:r>
            <a:r>
              <a:rPr lang="en-US" altLang="ko-KR" sz="2400" dirty="0"/>
              <a:t>(</a:t>
            </a:r>
            <a:r>
              <a:rPr lang="ko-KR" altLang="en-US" sz="2400" dirty="0"/>
              <a:t>유클리드 거리 사용</a:t>
            </a:r>
            <a:r>
              <a:rPr lang="en-US" altLang="ko-KR" sz="2400" dirty="0"/>
              <a:t>)</a:t>
            </a:r>
          </a:p>
          <a:p>
            <a:pPr marL="457200" indent="-457200">
              <a:buAutoNum type="arabicPeriod" startAt="3"/>
            </a:pPr>
            <a:endParaRPr lang="en-US" altLang="ko-KR" sz="2400" dirty="0"/>
          </a:p>
          <a:p>
            <a:pPr marL="457200" indent="-457200">
              <a:buAutoNum type="arabicPeriod" startAt="3"/>
            </a:pPr>
            <a:r>
              <a:rPr lang="ko-KR" altLang="en-US" sz="2400" dirty="0"/>
              <a:t>각 군집에 할당된 데이터들의 평균을 새로운 군집의 중심</a:t>
            </a:r>
            <a:r>
              <a:rPr lang="en-US" altLang="ko-KR" sz="2400" dirty="0"/>
              <a:t>(centroid)</a:t>
            </a:r>
            <a:r>
              <a:rPr lang="ko-KR" altLang="en-US" sz="2400" dirty="0"/>
              <a:t>으로 잡고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    </a:t>
            </a:r>
            <a:r>
              <a:rPr lang="ko-KR" altLang="en-US" sz="2400" dirty="0"/>
              <a:t>새로운 중심에 가장 가까운 군집에 데이터 재할당</a:t>
            </a:r>
            <a:endParaRPr lang="en-US" altLang="ko-KR" sz="2400" dirty="0"/>
          </a:p>
          <a:p>
            <a:pPr marL="457200" indent="-457200">
              <a:buAutoNum type="arabicPeriod" startAt="4"/>
            </a:pPr>
            <a:endParaRPr lang="en-US" altLang="ko-KR" sz="2400" dirty="0"/>
          </a:p>
          <a:p>
            <a:pPr marL="457200" indent="-457200">
              <a:buAutoNum type="arabicPeriod" startAt="4"/>
            </a:pPr>
            <a:r>
              <a:rPr lang="en-US" altLang="ko-KR" sz="2400" dirty="0"/>
              <a:t>3</a:t>
            </a:r>
            <a:r>
              <a:rPr lang="ko-KR" altLang="en-US" sz="2400" dirty="0"/>
              <a:t>번을 반복</a:t>
            </a:r>
            <a:endParaRPr lang="en-US" altLang="ko-KR" sz="2400" dirty="0"/>
          </a:p>
          <a:p>
            <a:pPr marL="457200" indent="-457200">
              <a:buAutoNum type="arabicPeriod" startAt="4"/>
            </a:pPr>
            <a:endParaRPr lang="en-US" altLang="ko-KR" sz="2400" dirty="0"/>
          </a:p>
          <a:p>
            <a:pPr marL="457200" indent="-457200">
              <a:buAutoNum type="arabicPeriod" startAt="4"/>
            </a:pPr>
            <a:r>
              <a:rPr lang="ko-KR" altLang="en-US" sz="2400" dirty="0"/>
              <a:t>더 이상의 재배치가 생기지 않을 시 중단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최종 결과물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771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6023380"/>
              <a:ext cx="803303" cy="363379"/>
              <a:chOff x="392" y="2915"/>
              <a:chExt cx="1910" cy="864"/>
            </a:xfrm>
          </p:grpSpPr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K-means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클러스터링 방법 요약</a:t>
            </a:r>
            <a:endParaRPr lang="en-US" altLang="ko-KR" sz="3200" dirty="0">
              <a:solidFill>
                <a:srgbClr val="00829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60966-10AE-43ED-ABF4-23804F4F5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0" y="1050965"/>
            <a:ext cx="6352419" cy="50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6657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클러스터링 예시 </a:t>
            </a:r>
            <a:r>
              <a:rPr lang="en-US" altLang="ko-KR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과학 주제 컨퍼런스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304B823-28C9-4682-9F24-1979F9805408}"/>
              </a:ext>
            </a:extLst>
          </p:cNvPr>
          <p:cNvSpPr txBox="1"/>
          <p:nvPr/>
        </p:nvSpPr>
        <p:spPr>
          <a:xfrm>
            <a:off x="371819" y="1117601"/>
            <a:ext cx="1169729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데이터베이스 과학</a:t>
            </a:r>
            <a:r>
              <a:rPr lang="en-US" altLang="ko-KR" sz="2400" dirty="0"/>
              <a:t>, </a:t>
            </a:r>
            <a:r>
              <a:rPr lang="ko-KR" altLang="en-US" sz="2400" dirty="0"/>
              <a:t>수학과 통계</a:t>
            </a:r>
            <a:r>
              <a:rPr lang="en-US" altLang="ko-KR" sz="2400" dirty="0"/>
              <a:t>, </a:t>
            </a:r>
            <a:r>
              <a:rPr lang="ko-KR" altLang="en-US" sz="2400" dirty="0"/>
              <a:t>머신 러닝의 세 전문 분야로 그룹을 나누려고 함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컴퓨터 과학 관련 논문 수와 수학과 통계 관련 논문 수에 대한 정보 존재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분류 기준</a:t>
            </a:r>
            <a:endParaRPr lang="en-US" altLang="ko-KR" sz="2400" dirty="0"/>
          </a:p>
          <a:p>
            <a:r>
              <a:rPr lang="en-US" altLang="ko-KR" sz="2400" dirty="0"/>
              <a:t>	1) DB </a:t>
            </a:r>
            <a:r>
              <a:rPr lang="ko-KR" altLang="en-US" sz="2400" dirty="0"/>
              <a:t>과학 </a:t>
            </a:r>
            <a:r>
              <a:rPr lang="en-US" altLang="ko-KR" sz="2400" dirty="0"/>
              <a:t>: </a:t>
            </a:r>
            <a:r>
              <a:rPr lang="ko-KR" altLang="en-US" sz="2400" dirty="0"/>
              <a:t>컴퓨터 과학↑</a:t>
            </a:r>
            <a:r>
              <a:rPr lang="en-US" altLang="ko-KR" sz="2400" dirty="0"/>
              <a:t>&amp;</a:t>
            </a:r>
            <a:r>
              <a:rPr lang="ko-KR" altLang="en-US" sz="2400" dirty="0"/>
              <a:t> 수학과 통계↓</a:t>
            </a:r>
            <a:endParaRPr lang="en-US" altLang="ko-KR" sz="2400" dirty="0"/>
          </a:p>
          <a:p>
            <a:r>
              <a:rPr lang="en-US" altLang="ko-KR" sz="2400" dirty="0"/>
              <a:t>	2) </a:t>
            </a:r>
            <a:r>
              <a:rPr lang="ko-KR" altLang="en-US" sz="2400" dirty="0"/>
              <a:t>수학과 통계 </a:t>
            </a:r>
            <a:r>
              <a:rPr lang="en-US" altLang="ko-KR" sz="2400" dirty="0"/>
              <a:t>: </a:t>
            </a:r>
            <a:r>
              <a:rPr lang="ko-KR" altLang="en-US" sz="2400" dirty="0"/>
              <a:t>컴퓨터 과학↓ </a:t>
            </a:r>
            <a:r>
              <a:rPr lang="en-US" altLang="ko-KR" sz="2400" dirty="0"/>
              <a:t>&amp; </a:t>
            </a:r>
            <a:r>
              <a:rPr lang="ko-KR" altLang="en-US" sz="2400" dirty="0"/>
              <a:t>수학과 통계↑</a:t>
            </a:r>
            <a:endParaRPr lang="en-US" altLang="ko-KR" sz="2400" dirty="0"/>
          </a:p>
          <a:p>
            <a:r>
              <a:rPr lang="en-US" altLang="ko-KR" sz="2400" dirty="0"/>
              <a:t>	3) </a:t>
            </a:r>
            <a:r>
              <a:rPr lang="ko-KR" altLang="en-US" sz="2400" dirty="0"/>
              <a:t>머신 러닝 </a:t>
            </a:r>
            <a:r>
              <a:rPr lang="en-US" altLang="ko-KR" sz="2400" dirty="0"/>
              <a:t>: </a:t>
            </a:r>
            <a:r>
              <a:rPr lang="ko-KR" altLang="en-US" sz="2400" dirty="0"/>
              <a:t>컴퓨터 과학↑ </a:t>
            </a:r>
            <a:r>
              <a:rPr lang="en-US" altLang="ko-KR" sz="2400" dirty="0"/>
              <a:t>&amp; </a:t>
            </a:r>
            <a:r>
              <a:rPr lang="ko-KR" altLang="en-US" sz="2400" dirty="0"/>
              <a:t>수학과 통계↑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- 2</a:t>
            </a:r>
            <a:r>
              <a:rPr lang="ko-KR" altLang="en-US" sz="2400" dirty="0"/>
              <a:t>차원 </a:t>
            </a:r>
            <a:r>
              <a:rPr lang="en-US" altLang="ko-KR" sz="2400" dirty="0"/>
              <a:t>(</a:t>
            </a:r>
            <a:r>
              <a:rPr lang="ko-KR" altLang="en-US" sz="2400" dirty="0"/>
              <a:t>기준이 두 개</a:t>
            </a:r>
            <a:r>
              <a:rPr lang="en-US" altLang="ko-KR" sz="2400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5EB438-177E-4723-BFE6-78E928F8F3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69" y="2390547"/>
            <a:ext cx="3262575" cy="28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8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E28391E-14D6-4FD8-88A0-0B3F6E01978F}"/>
              </a:ext>
            </a:extLst>
          </p:cNvPr>
          <p:cNvSpPr/>
          <p:nvPr/>
        </p:nvSpPr>
        <p:spPr>
          <a:xfrm>
            <a:off x="539570" y="301048"/>
            <a:ext cx="6657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클러스터링 예시 </a:t>
            </a:r>
            <a:r>
              <a:rPr lang="en-US" altLang="ko-KR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과학 주제 컨퍼런스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C4AEB9-8483-475E-A6A9-1E0A99D67242}"/>
              </a:ext>
            </a:extLst>
          </p:cNvPr>
          <p:cNvSpPr txBox="1"/>
          <p:nvPr/>
        </p:nvSpPr>
        <p:spPr>
          <a:xfrm>
            <a:off x="371819" y="1117601"/>
            <a:ext cx="116972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시각적으로 패턴이 보이지만 머신 러닝을 통한 객관성을 필요로 함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옆의 경우처럼 데이터가 눈으로 확인된 그룹에 완전히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포함되는지 확신하기 어려움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클러스터링 활용 시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데이터들이 얼마나 밀접하게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연관되어 있는지 측정해 그룹 생성 가능</a:t>
            </a:r>
            <a:endParaRPr lang="en-US" altLang="ko-KR" sz="24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5FC28B6-9F56-42E6-BC6B-5F4D4D26F0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24" y="1772661"/>
            <a:ext cx="3262575" cy="28195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945046C-2666-46CB-A2D5-06097099F1DC}"/>
              </a:ext>
            </a:extLst>
          </p:cNvPr>
          <p:cNvSpPr/>
          <p:nvPr/>
        </p:nvSpPr>
        <p:spPr>
          <a:xfrm>
            <a:off x="9204486" y="1885312"/>
            <a:ext cx="1292237" cy="14832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214FC7C-FAA6-4B42-9F3B-1827C0899E66}"/>
              </a:ext>
            </a:extLst>
          </p:cNvPr>
          <p:cNvSpPr/>
          <p:nvPr/>
        </p:nvSpPr>
        <p:spPr>
          <a:xfrm>
            <a:off x="10558406" y="2223265"/>
            <a:ext cx="833861" cy="8671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FE1B5FF-3266-40DE-AD7A-D2B3CCC4FED6}"/>
              </a:ext>
            </a:extLst>
          </p:cNvPr>
          <p:cNvSpPr/>
          <p:nvPr/>
        </p:nvSpPr>
        <p:spPr>
          <a:xfrm>
            <a:off x="10373979" y="3179603"/>
            <a:ext cx="1292237" cy="1150782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829A6-FF60-4FBA-8624-3C320717B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24" y="1773345"/>
            <a:ext cx="3262575" cy="28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302814" y="439829"/>
            <a:ext cx="3443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 순서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49396" y="2171226"/>
            <a:ext cx="5394425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정규화</a:t>
            </a:r>
            <a:endParaRPr kumimoji="0" lang="en-US" altLang="ko-KR" sz="30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30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K</a:t>
            </a:r>
            <a:r>
              <a:rPr lang="ko-KR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기반 데이터간의 거리 계산</a:t>
            </a:r>
            <a:endParaRPr lang="en-US" altLang="ko-KR" sz="3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30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정답 레이블 선정</a:t>
            </a:r>
            <a:r>
              <a:rPr kumimoji="0" lang="en-US" altLang="ko-KR" sz="3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067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4576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K-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평균 군집화 알고리즘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84D3CA-D7C4-4225-A8E8-FA37896063F0}"/>
              </a:ext>
            </a:extLst>
          </p:cNvPr>
          <p:cNvSpPr txBox="1"/>
          <p:nvPr/>
        </p:nvSpPr>
        <p:spPr>
          <a:xfrm>
            <a:off x="371819" y="1117601"/>
            <a:ext cx="1169729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K-</a:t>
            </a:r>
            <a:r>
              <a:rPr lang="ko-KR" altLang="en-US" sz="2400" dirty="0"/>
              <a:t>평균 군집화 알고리즘 </a:t>
            </a:r>
            <a:r>
              <a:rPr lang="en-US" altLang="ko-KR" sz="2400" dirty="0"/>
              <a:t>(K-means algorithm)</a:t>
            </a: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가장 일반적으로 사용되는 군집화 방법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         &lt; </a:t>
            </a:r>
            <a:r>
              <a:rPr lang="ko-KR" altLang="en-US" sz="2400" dirty="0"/>
              <a:t>장</a:t>
            </a:r>
            <a:r>
              <a:rPr lang="en-US" altLang="ko-KR" sz="2400" dirty="0"/>
              <a:t>∙</a:t>
            </a:r>
            <a:r>
              <a:rPr lang="ko-KR" altLang="en-US" sz="2400" dirty="0"/>
              <a:t>단점 </a:t>
            </a:r>
            <a:r>
              <a:rPr lang="en-US" altLang="ko-KR" sz="2400" dirty="0"/>
              <a:t>&gt;</a:t>
            </a: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0D0EE431-36B0-487C-A04E-98862899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10106"/>
              </p:ext>
            </p:extLst>
          </p:nvPr>
        </p:nvGraphicFramePr>
        <p:xfrm>
          <a:off x="1683679" y="3042116"/>
          <a:ext cx="9009374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04687">
                  <a:extLst>
                    <a:ext uri="{9D8B030D-6E8A-4147-A177-3AD203B41FA5}">
                      <a16:colId xmlns:a16="http://schemas.microsoft.com/office/drawing/2014/main" val="710020548"/>
                    </a:ext>
                  </a:extLst>
                </a:gridCol>
                <a:gridCol w="4504687">
                  <a:extLst>
                    <a:ext uri="{9D8B030D-6E8A-4147-A177-3AD203B41FA5}">
                      <a16:colId xmlns:a16="http://schemas.microsoft.com/office/drawing/2014/main" val="1003003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9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비통계적 용어로 설명 가능한 간단한 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최신 군집화 알고리즘만큼 정교하지 않음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유연하며 간단한 조정으로 대다수의 단점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해결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임의의 요소를 사용하므로 최적의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클러스터 집합을 찾는 것이 보장되지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많은 사례에서 성공적으로 실행됨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클러스터 개수에 대한 </a:t>
                      </a:r>
                      <a:r>
                        <a:rPr lang="ko-KR" altLang="en-US"/>
                        <a:t>합리적인 추측이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필요함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66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비구형 클러스터 및 밀도가 크게 변하는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클러스터에는 이상적이지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417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29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4576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K-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평균 군집화 알고리즘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125E10-2DF3-44CD-8105-E2068D185572}"/>
              </a:ext>
            </a:extLst>
          </p:cNvPr>
          <p:cNvSpPr txBox="1"/>
          <p:nvPr/>
        </p:nvSpPr>
        <p:spPr>
          <a:xfrm>
            <a:off x="371819" y="1117601"/>
            <a:ext cx="1169729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K-</a:t>
            </a:r>
            <a:r>
              <a:rPr lang="ko-KR" altLang="en-US" sz="2400" dirty="0"/>
              <a:t>평균 군집화 알고리즘 </a:t>
            </a:r>
            <a:r>
              <a:rPr lang="en-US" altLang="ko-KR" sz="2400" dirty="0"/>
              <a:t>(K-means algorithm)</a:t>
            </a:r>
          </a:p>
          <a:p>
            <a:endParaRPr lang="en-US" altLang="ko-KR" sz="1100" dirty="0"/>
          </a:p>
          <a:p>
            <a:r>
              <a:rPr lang="en-US" altLang="ko-KR" sz="2400" dirty="0"/>
              <a:t>: n</a:t>
            </a:r>
            <a:r>
              <a:rPr lang="ko-KR" altLang="en-US" sz="2400" dirty="0"/>
              <a:t>개의 예시</a:t>
            </a:r>
            <a:r>
              <a:rPr lang="en-US" altLang="ko-KR" sz="2400" dirty="0"/>
              <a:t>(</a:t>
            </a:r>
            <a:r>
              <a:rPr lang="ko-KR" altLang="en-US" sz="2400" dirty="0"/>
              <a:t>데이터</a:t>
            </a:r>
            <a:r>
              <a:rPr lang="en-US" altLang="ko-KR" sz="2400" dirty="0"/>
              <a:t>)</a:t>
            </a:r>
            <a:r>
              <a:rPr lang="ko-KR" altLang="en-US" sz="2400" dirty="0"/>
              <a:t>를 </a:t>
            </a:r>
            <a:r>
              <a:rPr lang="en-US" altLang="ko-KR" sz="2400" dirty="0"/>
              <a:t>k</a:t>
            </a:r>
            <a:r>
              <a:rPr lang="ko-KR" altLang="en-US" sz="2400" dirty="0"/>
              <a:t>개의 클러스터 중 하나에 할당하는 알고리즘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chemeClr val="accent2"/>
                </a:solidFill>
              </a:rPr>
              <a:t>k(seed)</a:t>
            </a:r>
            <a:r>
              <a:rPr lang="ko-KR" altLang="en-US" sz="2400" dirty="0"/>
              <a:t>는 사전에 결정된 숫자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목표 </a:t>
            </a:r>
            <a:r>
              <a:rPr lang="en-US" altLang="ko-KR" sz="2400" dirty="0"/>
              <a:t>: </a:t>
            </a:r>
            <a:r>
              <a:rPr lang="ko-KR" altLang="en-US" sz="2400" dirty="0"/>
              <a:t>클러스터 내의 차이를 최소화하고 클러스터 간의 차이를 최대화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accent2"/>
                </a:solidFill>
              </a:rPr>
              <a:t>휴리스틱 과정</a:t>
            </a:r>
            <a:r>
              <a:rPr lang="ko-KR" altLang="en-US" sz="2400" dirty="0"/>
              <a:t>을 사용함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56290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952315"/>
            <a:ext cx="12192000" cy="1932417"/>
            <a:chOff x="0" y="4952315"/>
            <a:chExt cx="12192000" cy="1932417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2791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ea typeface="야놀자 야체 B" panose="02020603020101020101" pitchFamily="18" charset="-127"/>
              </a:rPr>
              <a:t>휴리스틱 과정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6F8407-04C1-44EB-B044-01AA7BFC02D3}"/>
              </a:ext>
            </a:extLst>
          </p:cNvPr>
          <p:cNvSpPr txBox="1"/>
          <p:nvPr/>
        </p:nvSpPr>
        <p:spPr>
          <a:xfrm>
            <a:off x="371819" y="1056641"/>
            <a:ext cx="11697297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휴리스틱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불충분한 시간이나 정보로 인하여 합리적인 판단을 할 수 없거나 필요 없는 경우</a:t>
            </a:r>
            <a:r>
              <a:rPr lang="en-US" altLang="ko-KR" sz="2400" dirty="0"/>
              <a:t>,</a:t>
            </a:r>
          </a:p>
          <a:p>
            <a:endParaRPr lang="en-US" altLang="ko-KR" sz="1100" dirty="0"/>
          </a:p>
          <a:p>
            <a:r>
              <a:rPr lang="ko-KR" altLang="en-US" sz="2400" dirty="0"/>
              <a:t> 경험에 기반하여 문제를 해결</a:t>
            </a:r>
            <a:r>
              <a:rPr lang="en-US" altLang="ko-KR" sz="2400" dirty="0"/>
              <a:t>, </a:t>
            </a:r>
            <a:r>
              <a:rPr lang="ko-KR" altLang="en-US" sz="2400" dirty="0"/>
              <a:t>학습 또는 발견해 내는 방법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단계</a:t>
            </a:r>
            <a:endParaRPr lang="en-US" altLang="ko-KR" sz="2400" dirty="0"/>
          </a:p>
          <a:p>
            <a:endParaRPr lang="en-US" altLang="ko-KR" sz="1100" dirty="0"/>
          </a:p>
          <a:p>
            <a:pPr marL="457200" indent="-457200">
              <a:buAutoNum type="arabicParenR"/>
            </a:pPr>
            <a:r>
              <a:rPr lang="en-US" altLang="ko-KR" sz="2400" dirty="0"/>
              <a:t>k</a:t>
            </a:r>
            <a:r>
              <a:rPr lang="ko-KR" altLang="en-US" sz="2400" dirty="0"/>
              <a:t>개의 초기 클러스터 집합에 예시</a:t>
            </a:r>
            <a:r>
              <a:rPr lang="en-US" altLang="ko-KR" sz="2400" dirty="0"/>
              <a:t>(</a:t>
            </a:r>
            <a:r>
              <a:rPr lang="ko-KR" altLang="en-US" sz="2400" dirty="0"/>
              <a:t>데이터</a:t>
            </a:r>
            <a:r>
              <a:rPr lang="en-US" altLang="ko-KR" sz="2400" dirty="0"/>
              <a:t>) </a:t>
            </a:r>
            <a:r>
              <a:rPr lang="ko-KR" altLang="en-US" sz="2400" b="1" dirty="0">
                <a:solidFill>
                  <a:schemeClr val="accent2"/>
                </a:solidFill>
              </a:rPr>
              <a:t>할당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2) </a:t>
            </a:r>
            <a:r>
              <a:rPr lang="ko-KR" altLang="en-US" sz="2400" dirty="0"/>
              <a:t>클러스터 경계를 조정함으로써 할당을 </a:t>
            </a:r>
            <a:r>
              <a:rPr lang="ko-KR" altLang="en-US" sz="2400" b="1" dirty="0">
                <a:solidFill>
                  <a:schemeClr val="accent2"/>
                </a:solidFill>
              </a:rPr>
              <a:t>수정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3) 1&amp;2 </a:t>
            </a:r>
            <a:r>
              <a:rPr lang="ko-KR" altLang="en-US" sz="2400" dirty="0"/>
              <a:t>과정 </a:t>
            </a:r>
            <a:r>
              <a:rPr lang="ko-KR" altLang="en-US" sz="2400" b="1" dirty="0">
                <a:solidFill>
                  <a:schemeClr val="accent2"/>
                </a:solidFill>
              </a:rPr>
              <a:t>반복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2400" dirty="0"/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pPr marL="457200" indent="-457200">
              <a:buAutoNum type="arabicParenR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74286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5445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거리를 이용한 할당 및 수정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914F98-96E5-4F24-80E7-8924FAE9082E}"/>
              </a:ext>
            </a:extLst>
          </p:cNvPr>
          <p:cNvSpPr txBox="1"/>
          <p:nvPr/>
        </p:nvSpPr>
        <p:spPr>
          <a:xfrm>
            <a:off x="370628" y="1144670"/>
            <a:ext cx="116972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거리를 사용하는 이유</a:t>
            </a:r>
            <a:endParaRPr lang="en-US" altLang="ko-KR" sz="2400" dirty="0"/>
          </a:p>
          <a:p>
            <a:r>
              <a:rPr lang="en-US" altLang="ko-KR" sz="1100" dirty="0"/>
              <a:t> </a:t>
            </a:r>
          </a:p>
          <a:p>
            <a:r>
              <a:rPr lang="en-US" altLang="ko-KR" sz="2400" dirty="0"/>
              <a:t>: k-</a:t>
            </a:r>
            <a:r>
              <a:rPr lang="ko-KR" altLang="en-US" sz="2400" dirty="0"/>
              <a:t>평균은</a:t>
            </a:r>
            <a:r>
              <a:rPr lang="en-US" altLang="ko-KR" sz="2400" dirty="0"/>
              <a:t> k-NN</a:t>
            </a:r>
            <a:r>
              <a:rPr lang="ko-KR" altLang="en-US" sz="2400" dirty="0"/>
              <a:t>과 마찬가지로 데이터를 </a:t>
            </a:r>
            <a:r>
              <a:rPr lang="ko-KR" altLang="en-US" sz="2400" b="1" dirty="0">
                <a:solidFill>
                  <a:schemeClr val="accent2"/>
                </a:solidFill>
              </a:rPr>
              <a:t>다차원 특징 공간의 좌표</a:t>
            </a:r>
            <a:r>
              <a:rPr lang="ko-KR" altLang="en-US" sz="2400" dirty="0"/>
              <a:t>로 취급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할당 및 수정 단계</a:t>
            </a:r>
            <a:endParaRPr lang="en-US" altLang="ko-KR" sz="2400" dirty="0"/>
          </a:p>
          <a:p>
            <a:endParaRPr lang="en-US" altLang="ko-KR" sz="2400" dirty="0"/>
          </a:p>
          <a:p>
            <a:pPr marL="457200" indent="-457200">
              <a:buAutoNum type="arabicParenR"/>
            </a:pPr>
            <a:r>
              <a:rPr lang="ko-KR" altLang="en-US" sz="2400" dirty="0"/>
              <a:t>클러스터의 중심으로 제공할 </a:t>
            </a:r>
            <a:r>
              <a:rPr lang="en-US" altLang="ko-KR" sz="2400" dirty="0"/>
              <a:t>k</a:t>
            </a:r>
            <a:r>
              <a:rPr lang="ko-KR" altLang="en-US" sz="2400" dirty="0"/>
              <a:t>개의 점을 </a:t>
            </a:r>
            <a:r>
              <a:rPr lang="ko-KR" altLang="en-US" sz="2400" b="1" dirty="0">
                <a:solidFill>
                  <a:schemeClr val="accent2"/>
                </a:solidFill>
              </a:rPr>
              <a:t>임의로</a:t>
            </a:r>
            <a:r>
              <a:rPr lang="ko-KR" altLang="en-US" sz="2400" dirty="0"/>
              <a:t> 선택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k-</a:t>
            </a:r>
            <a:r>
              <a:rPr lang="ko-KR" altLang="en-US" sz="2400" dirty="0">
                <a:sym typeface="Wingdings" panose="05000000000000000000" pitchFamily="2" charset="2"/>
              </a:rPr>
              <a:t>평균 알고리즘에서 굉장히 민감하게 작용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이후에 데이터가 적절히 배치되도록 자극하는 </a:t>
            </a:r>
            <a:r>
              <a:rPr lang="ko-KR" alt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촉매제 역할</a:t>
            </a:r>
            <a:r>
              <a:rPr lang="ko-KR" altLang="en-US" sz="2400" dirty="0">
                <a:sym typeface="Wingdings" panose="05000000000000000000" pitchFamily="2" charset="2"/>
              </a:rPr>
              <a:t>을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2800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6E8CE5A-C3D9-4329-B546-A0DED077655E}"/>
              </a:ext>
            </a:extLst>
          </p:cNvPr>
          <p:cNvSpPr/>
          <p:nvPr/>
        </p:nvSpPr>
        <p:spPr>
          <a:xfrm>
            <a:off x="539570" y="301048"/>
            <a:ext cx="5420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거리를 이용한 할당 및 수정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C0412D-6B76-4C3B-9500-F939682ADF2F}"/>
              </a:ext>
            </a:extLst>
          </p:cNvPr>
          <p:cNvSpPr txBox="1"/>
          <p:nvPr/>
        </p:nvSpPr>
        <p:spPr>
          <a:xfrm>
            <a:off x="370628" y="1114190"/>
            <a:ext cx="116972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할당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b="1" dirty="0" err="1">
                <a:solidFill>
                  <a:schemeClr val="accent2"/>
                </a:solidFill>
              </a:rPr>
              <a:t>보로노이</a:t>
            </a:r>
            <a:r>
              <a:rPr lang="ko-KR" altLang="en-US" sz="2400" b="1" dirty="0">
                <a:solidFill>
                  <a:schemeClr val="accent2"/>
                </a:solidFill>
              </a:rPr>
              <a:t> 다이어그램 </a:t>
            </a:r>
            <a:r>
              <a:rPr lang="en-US" altLang="ko-KR" sz="2400" b="1" dirty="0">
                <a:solidFill>
                  <a:schemeClr val="accent2"/>
                </a:solidFill>
              </a:rPr>
              <a:t>(Voronoi diagram) </a:t>
            </a:r>
          </a:p>
          <a:p>
            <a:endParaRPr lang="en-US" altLang="ko-KR" sz="1100" dirty="0"/>
          </a:p>
          <a:p>
            <a:r>
              <a:rPr lang="en-US" altLang="ko-KR" sz="2400" dirty="0"/>
              <a:t> : </a:t>
            </a:r>
            <a:r>
              <a:rPr lang="ko-KR" altLang="en-US" sz="2400" dirty="0"/>
              <a:t>특정 클러스터의 중심에 더 가까운 영역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K</a:t>
            </a:r>
            <a:r>
              <a:rPr lang="ko-KR" altLang="en-US" sz="2400" dirty="0">
                <a:sym typeface="Wingdings" panose="05000000000000000000" pitchFamily="2" charset="2"/>
              </a:rPr>
              <a:t>개로 나누어진 각 클러스터가 차지하는 영역을 쉽게 볼 수 있음</a:t>
            </a:r>
            <a:endParaRPr lang="en-US" altLang="ko-KR" sz="2400" dirty="0"/>
          </a:p>
          <a:p>
            <a:endParaRPr lang="en-US" altLang="ko-KR" sz="2400" b="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세 경계가 만나는 점 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b="0" dirty="0"/>
              <a:t> : </a:t>
            </a:r>
            <a:r>
              <a:rPr lang="ko-KR" altLang="en-US" sz="2400" b="0" dirty="0"/>
              <a:t>세 클러스터의 중심으로부터 </a:t>
            </a:r>
            <a:r>
              <a:rPr lang="ko-KR" altLang="en-US" sz="2400" b="1" dirty="0"/>
              <a:t>최대 거리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383E03-E471-4619-96A9-00F3ACD50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84" y="3489627"/>
            <a:ext cx="3794776" cy="320242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E9F360-733E-4E0C-8FB3-F3C03467F9F0}"/>
              </a:ext>
            </a:extLst>
          </p:cNvPr>
          <p:cNvCxnSpPr>
            <a:cxnSpLocks/>
          </p:cNvCxnSpPr>
          <p:nvPr/>
        </p:nvCxnSpPr>
        <p:spPr>
          <a:xfrm>
            <a:off x="8636000" y="3629637"/>
            <a:ext cx="132080" cy="16332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E21AAC8-519B-45EE-BAC3-58DBA01FF4A3}"/>
              </a:ext>
            </a:extLst>
          </p:cNvPr>
          <p:cNvCxnSpPr>
            <a:cxnSpLocks/>
          </p:cNvCxnSpPr>
          <p:nvPr/>
        </p:nvCxnSpPr>
        <p:spPr>
          <a:xfrm flipH="1">
            <a:off x="7776084" y="5247399"/>
            <a:ext cx="1011164" cy="86668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2A941DD-6B71-4F65-B383-9E77570490D1}"/>
              </a:ext>
            </a:extLst>
          </p:cNvPr>
          <p:cNvCxnSpPr>
            <a:cxnSpLocks/>
          </p:cNvCxnSpPr>
          <p:nvPr/>
        </p:nvCxnSpPr>
        <p:spPr>
          <a:xfrm flipH="1">
            <a:off x="8787248" y="4919109"/>
            <a:ext cx="1357038" cy="3371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1FD702C3-A48B-4B33-87FC-E702C1DB1142}"/>
              </a:ext>
            </a:extLst>
          </p:cNvPr>
          <p:cNvSpPr/>
          <p:nvPr/>
        </p:nvSpPr>
        <p:spPr>
          <a:xfrm>
            <a:off x="8728736" y="5157075"/>
            <a:ext cx="97722" cy="143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9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FDBFD28-3667-4340-9810-6FE6022BCBB2}"/>
              </a:ext>
            </a:extLst>
          </p:cNvPr>
          <p:cNvSpPr/>
          <p:nvPr/>
        </p:nvSpPr>
        <p:spPr>
          <a:xfrm>
            <a:off x="539570" y="301048"/>
            <a:ext cx="5420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거리를 이용한 할당 및 수정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BE46CA8-39B4-4CAD-BD00-C35AFEAF798C}"/>
              </a:ext>
            </a:extLst>
          </p:cNvPr>
          <p:cNvSpPr txBox="1"/>
          <p:nvPr/>
        </p:nvSpPr>
        <p:spPr>
          <a:xfrm>
            <a:off x="370628" y="1114190"/>
            <a:ext cx="1169729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ko-KR" altLang="en-US" sz="2400" dirty="0"/>
              <a:t>수정</a:t>
            </a:r>
            <a:endParaRPr lang="en-US" altLang="ko-KR" sz="2400" dirty="0"/>
          </a:p>
          <a:p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solidFill>
                  <a:schemeClr val="accent2"/>
                </a:solidFill>
              </a:rPr>
              <a:t>중심점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초기 중심을 새로운 위치로 이동시킨 부분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ym typeface="Wingdings" panose="05000000000000000000" pitchFamily="2" charset="2"/>
              </a:rPr>
              <a:t>처음 할당된 점들의 </a:t>
            </a:r>
            <a:r>
              <a:rPr lang="ko-KR" altLang="en-US" sz="2400" b="1" dirty="0">
                <a:sym typeface="Wingdings" panose="05000000000000000000" pitchFamily="2" charset="2"/>
              </a:rPr>
              <a:t>평균 위치</a:t>
            </a:r>
            <a:r>
              <a:rPr lang="ko-KR" altLang="en-US" sz="2400" dirty="0">
                <a:sym typeface="Wingdings" panose="05000000000000000000" pitchFamily="2" charset="2"/>
              </a:rPr>
              <a:t>로 계산됨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en-US" altLang="ko-KR" sz="11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 err="1">
                <a:sym typeface="Wingdings" panose="05000000000000000000" pitchFamily="2" charset="2"/>
              </a:rPr>
              <a:t>보로노이</a:t>
            </a:r>
            <a:r>
              <a:rPr lang="ko-KR" altLang="en-US" sz="2400" dirty="0">
                <a:sym typeface="Wingdings" panose="05000000000000000000" pitchFamily="2" charset="2"/>
              </a:rPr>
              <a:t> 다이어그램 경계도 동시 이동</a:t>
            </a: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41A58A0-C4E2-4793-B150-74ECAF8C8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84" y="3489627"/>
            <a:ext cx="3794776" cy="3202420"/>
          </a:xfrm>
          <a:prstGeom prst="rect">
            <a:avLst/>
          </a:prstGeom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E283314-A7C9-4027-B046-CB4514EFF9D4}"/>
              </a:ext>
            </a:extLst>
          </p:cNvPr>
          <p:cNvCxnSpPr>
            <a:cxnSpLocks/>
          </p:cNvCxnSpPr>
          <p:nvPr/>
        </p:nvCxnSpPr>
        <p:spPr>
          <a:xfrm>
            <a:off x="4165600" y="3629637"/>
            <a:ext cx="132080" cy="16332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E1A8818-3A4E-4EB3-A5ED-704CD043F1C6}"/>
              </a:ext>
            </a:extLst>
          </p:cNvPr>
          <p:cNvCxnSpPr>
            <a:cxnSpLocks/>
          </p:cNvCxnSpPr>
          <p:nvPr/>
        </p:nvCxnSpPr>
        <p:spPr>
          <a:xfrm flipH="1">
            <a:off x="3305684" y="5247399"/>
            <a:ext cx="1011164" cy="86668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12958C6-E314-4D65-B5CD-5511B8BFD28E}"/>
              </a:ext>
            </a:extLst>
          </p:cNvPr>
          <p:cNvCxnSpPr>
            <a:cxnSpLocks/>
          </p:cNvCxnSpPr>
          <p:nvPr/>
        </p:nvCxnSpPr>
        <p:spPr>
          <a:xfrm flipH="1">
            <a:off x="4316848" y="4919109"/>
            <a:ext cx="1357038" cy="3371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22D82AC9-E0D7-4B9F-911B-BB892AC5A6F0}"/>
              </a:ext>
            </a:extLst>
          </p:cNvPr>
          <p:cNvSpPr/>
          <p:nvPr/>
        </p:nvSpPr>
        <p:spPr>
          <a:xfrm>
            <a:off x="4258336" y="5157075"/>
            <a:ext cx="97722" cy="143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DD1243-ABBA-45E5-938D-6B335DCF6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59" y="3489627"/>
            <a:ext cx="3901815" cy="3238833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305064C-9917-4007-AEC0-4046C7B1641D}"/>
              </a:ext>
            </a:extLst>
          </p:cNvPr>
          <p:cNvCxnSpPr>
            <a:cxnSpLocks/>
          </p:cNvCxnSpPr>
          <p:nvPr/>
        </p:nvCxnSpPr>
        <p:spPr>
          <a:xfrm>
            <a:off x="9053470" y="3618402"/>
            <a:ext cx="0" cy="16378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D0A86AB-1A84-4BBA-91B4-54424122C83E}"/>
              </a:ext>
            </a:extLst>
          </p:cNvPr>
          <p:cNvCxnSpPr>
            <a:cxnSpLocks/>
          </p:cNvCxnSpPr>
          <p:nvPr/>
        </p:nvCxnSpPr>
        <p:spPr>
          <a:xfrm flipH="1">
            <a:off x="9053470" y="4878469"/>
            <a:ext cx="1553780" cy="3372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C89A116-5FBE-4268-A9F6-7220FA3F6F28}"/>
              </a:ext>
            </a:extLst>
          </p:cNvPr>
          <p:cNvCxnSpPr>
            <a:cxnSpLocks/>
          </p:cNvCxnSpPr>
          <p:nvPr/>
        </p:nvCxnSpPr>
        <p:spPr>
          <a:xfrm flipH="1">
            <a:off x="8108590" y="5237188"/>
            <a:ext cx="944880" cy="96127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0416F1B9-D251-4DE0-B257-427D1ABAE623}"/>
              </a:ext>
            </a:extLst>
          </p:cNvPr>
          <p:cNvSpPr/>
          <p:nvPr/>
        </p:nvSpPr>
        <p:spPr>
          <a:xfrm>
            <a:off x="9015278" y="5169835"/>
            <a:ext cx="97722" cy="143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9FA2FD23-04C5-4C15-B5FC-7CEE68BF31E4}"/>
              </a:ext>
            </a:extLst>
          </p:cNvPr>
          <p:cNvSpPr/>
          <p:nvPr/>
        </p:nvSpPr>
        <p:spPr>
          <a:xfrm>
            <a:off x="6013230" y="4887765"/>
            <a:ext cx="695326" cy="403928"/>
          </a:xfrm>
          <a:prstGeom prst="rightArrow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651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55EAC9-2764-44D8-9077-A983B036DE28}"/>
              </a:ext>
            </a:extLst>
          </p:cNvPr>
          <p:cNvSpPr/>
          <p:nvPr/>
        </p:nvSpPr>
        <p:spPr>
          <a:xfrm>
            <a:off x="539570" y="301048"/>
            <a:ext cx="5420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거리를 이용한 할당 및 수정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05481D7-B6D5-4B2D-96D1-8AB6CA75F4F7}"/>
              </a:ext>
            </a:extLst>
          </p:cNvPr>
          <p:cNvSpPr txBox="1"/>
          <p:nvPr/>
        </p:nvSpPr>
        <p:spPr>
          <a:xfrm>
            <a:off x="370628" y="1114190"/>
            <a:ext cx="116972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4) </a:t>
            </a:r>
            <a:r>
              <a:rPr lang="ko-KR" altLang="en-US" sz="2400" dirty="0"/>
              <a:t>할당 및 수정</a:t>
            </a:r>
            <a:r>
              <a:rPr lang="en-US" altLang="ko-KR" sz="2400" dirty="0"/>
              <a:t> </a:t>
            </a:r>
            <a:r>
              <a:rPr lang="ko-KR" altLang="en-US" sz="2400" dirty="0"/>
              <a:t>반복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5) k-</a:t>
            </a:r>
            <a:r>
              <a:rPr lang="ko-KR" altLang="en-US" sz="2400" dirty="0"/>
              <a:t>평균 알고리즘 중단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할당 및 수정을 반복할 때 재할당이 일어나지 않으면 중단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직전의 클러스터와 변화된 부분이 없다면 중단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최종 클러스터 </a:t>
            </a:r>
            <a:r>
              <a:rPr lang="en-US" altLang="ko-KR" sz="2400" dirty="0"/>
              <a:t>: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773D2-E447-4B82-98BB-650A1E704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63" y="3526925"/>
            <a:ext cx="3181111" cy="27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3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주의 사항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57A176-4F5F-46D2-91D5-C781B37A4C0A}"/>
              </a:ext>
            </a:extLst>
          </p:cNvPr>
          <p:cNvSpPr txBox="1"/>
          <p:nvPr/>
        </p:nvSpPr>
        <p:spPr>
          <a:xfrm>
            <a:off x="370628" y="971950"/>
            <a:ext cx="116972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dirty="0"/>
              <a:t>k-</a:t>
            </a:r>
            <a:r>
              <a:rPr lang="ko-KR" altLang="en-US" sz="2400" dirty="0"/>
              <a:t>평균 알고리즘은 클러스터 </a:t>
            </a:r>
            <a:r>
              <a:rPr lang="ko-KR" altLang="en-US" sz="2400" b="1" dirty="0">
                <a:solidFill>
                  <a:schemeClr val="accent2"/>
                </a:solidFill>
              </a:rPr>
              <a:t>중심의 출발 위치</a:t>
            </a:r>
            <a:r>
              <a:rPr lang="ko-KR" altLang="en-US" sz="2400" dirty="0"/>
              <a:t>에 매우 민감함</a:t>
            </a:r>
            <a:endParaRPr lang="en-US" altLang="ko-KR" sz="2400" dirty="0"/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해결 방법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ko-KR" altLang="ko-KR" sz="2400" dirty="0"/>
              <a:t>①</a:t>
            </a:r>
            <a:r>
              <a:rPr lang="en-US" altLang="ko-KR" sz="2400" dirty="0"/>
              <a:t> </a:t>
            </a:r>
            <a:r>
              <a:rPr lang="ko-KR" altLang="en-US" sz="2400" dirty="0"/>
              <a:t>특징 공간의 어디든 존재할 수 있는 랜덤 값 선택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ko-KR" altLang="en-US" sz="2400" dirty="0"/>
              <a:t>② 중심의 출발 위치 선정 자체를 생략</a:t>
            </a:r>
            <a:endParaRPr lang="en-US" altLang="ko-KR" sz="2400" dirty="0"/>
          </a:p>
          <a:p>
            <a:endParaRPr lang="en-US" altLang="ko-KR" sz="11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ym typeface="Wingdings" panose="05000000000000000000" pitchFamily="2" charset="2"/>
              </a:rPr>
              <a:t>각 데이터를 클러스터에 임의로 할당함으로써 알고리즘 수정 단계로 바로 진행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11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sym typeface="Wingdings" panose="05000000000000000000" pitchFamily="2" charset="2"/>
              </a:rPr>
              <a:t>최종 클러스터 집합에 특정 편향을 더해서 결과를 향상시키기 위해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621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EC9969D-8F41-4AAA-A9E0-0795F0D901C0}"/>
              </a:ext>
            </a:extLst>
          </p:cNvPr>
          <p:cNvSpPr/>
          <p:nvPr/>
        </p:nvSpPr>
        <p:spPr>
          <a:xfrm>
            <a:off x="539570" y="301048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주의 사항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2CC1673-8674-4002-850B-4160833B69B0}"/>
                  </a:ext>
                </a:extLst>
              </p:cNvPr>
              <p:cNvSpPr txBox="1"/>
              <p:nvPr/>
            </p:nvSpPr>
            <p:spPr>
              <a:xfrm>
                <a:off x="370628" y="971950"/>
                <a:ext cx="11697297" cy="3971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2) k-</a:t>
                </a:r>
                <a:r>
                  <a:rPr lang="ko-KR" altLang="en-US" sz="2400" dirty="0"/>
                  <a:t>평균 알고리즘은 클러스터 수</a:t>
                </a:r>
                <a:r>
                  <a:rPr lang="en-US" altLang="ko-KR" sz="2400" dirty="0"/>
                  <a:t>(k)</a:t>
                </a:r>
                <a:r>
                  <a:rPr lang="ko-KR" altLang="en-US" sz="2400" dirty="0"/>
                  <a:t>에 민감함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pPr marL="342900" indent="-342900">
                  <a:buFontTx/>
                  <a:buChar char="-"/>
                </a:pPr>
                <a:r>
                  <a:rPr lang="ko-KR" altLang="en-US" sz="2400" dirty="0"/>
                  <a:t>적합한 클러스터 개수 선택 방법</a:t>
                </a:r>
                <a:endParaRPr lang="en-US" altLang="ko-KR" sz="2400" dirty="0"/>
              </a:p>
              <a:p>
                <a:endParaRPr lang="en-US" altLang="ko-KR" sz="1100" dirty="0"/>
              </a:p>
              <a:p>
                <a:r>
                  <a:rPr lang="en-US" altLang="ko-KR" sz="2400" dirty="0"/>
                  <a:t>① </a:t>
                </a:r>
                <a:r>
                  <a:rPr lang="ko-KR" altLang="en-US" sz="2400" b="1" dirty="0"/>
                  <a:t>사전 지식이 있는 경우</a:t>
                </a:r>
                <a:r>
                  <a:rPr lang="en-US" altLang="ko-KR" sz="2400" b="1" dirty="0"/>
                  <a:t> </a:t>
                </a:r>
                <a:r>
                  <a:rPr lang="en-US" altLang="ko-KR" sz="2400" dirty="0"/>
                  <a:t>: </a:t>
                </a:r>
                <a:r>
                  <a:rPr lang="ko-KR" altLang="en-US" sz="2400" dirty="0"/>
                  <a:t>실제 그룹에 대한 선험적 지식을 적용</a:t>
                </a:r>
                <a:endParaRPr lang="en-US" altLang="ko-KR" sz="2400" dirty="0"/>
              </a:p>
              <a:p>
                <a:endParaRPr lang="en-US" altLang="ko-KR" sz="1100" dirty="0"/>
              </a:p>
              <a:p>
                <a:r>
                  <a:rPr lang="en-US" altLang="ko-KR" sz="2400" dirty="0"/>
                  <a:t>② </a:t>
                </a:r>
                <a:r>
                  <a:rPr lang="ko-KR" altLang="en-US" sz="2400" b="1" dirty="0"/>
                  <a:t>사전 지식이 없는 경우</a:t>
                </a:r>
                <a:endParaRPr lang="en-US" altLang="ko-KR" sz="2400" b="1" dirty="0"/>
              </a:p>
              <a:p>
                <a:endParaRPr lang="en-US" altLang="ko-KR" sz="1100" b="1" dirty="0"/>
              </a:p>
              <a:p>
                <a:r>
                  <a:rPr lang="en-US" altLang="ko-KR" sz="2400" dirty="0"/>
                  <a:t>⑴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2400" dirty="0"/>
                  <a:t>   </a:t>
                </a:r>
                <a:r>
                  <a:rPr lang="en-US" altLang="ko-KR" sz="2000" dirty="0"/>
                  <a:t>(n = </a:t>
                </a:r>
                <a:r>
                  <a:rPr lang="ko-KR" altLang="en-US" sz="2000" dirty="0"/>
                  <a:t>데이터셋의 데이터 수</a:t>
                </a:r>
                <a:r>
                  <a:rPr lang="en-US" altLang="ko-KR" sz="2000" dirty="0"/>
                  <a:t>)</a:t>
                </a:r>
              </a:p>
              <a:p>
                <a:endParaRPr lang="en-US" altLang="ko-KR" sz="11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ko-KR" altLang="en-US" sz="2400" dirty="0">
                    <a:sym typeface="Wingdings" panose="05000000000000000000" pitchFamily="2" charset="2"/>
                  </a:rPr>
                  <a:t>대형 데이터셋의 경우 너무 많은 클러스터를 만든다는 단점 존재</a:t>
                </a:r>
                <a:endParaRPr lang="en-US" altLang="ko-KR" sz="2400" dirty="0">
                  <a:sym typeface="Wingdings" panose="05000000000000000000" pitchFamily="2" charset="2"/>
                </a:endParaRPr>
              </a:p>
              <a:p>
                <a:endParaRPr lang="en-US" altLang="ko-KR" sz="1100" dirty="0"/>
              </a:p>
              <a:p>
                <a:r>
                  <a:rPr lang="en-US" altLang="ko-KR" sz="2400" dirty="0"/>
                  <a:t>⑵ </a:t>
                </a:r>
                <a:r>
                  <a:rPr lang="ko-KR" altLang="en-US" sz="2400" b="1" dirty="0" err="1">
                    <a:solidFill>
                      <a:schemeClr val="accent2"/>
                    </a:solidFill>
                  </a:rPr>
                  <a:t>엘보법</a:t>
                </a:r>
                <a:endParaRPr lang="en-US" altLang="ko-KR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2CC1673-8674-4002-850B-4160833B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28" y="971950"/>
                <a:ext cx="11697297" cy="3971280"/>
              </a:xfrm>
              <a:prstGeom prst="rect">
                <a:avLst/>
              </a:prstGeom>
              <a:blipFill>
                <a:blip r:embed="rId6"/>
                <a:stretch>
                  <a:fillRect l="-990" t="-1227" b="-2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714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64075"/>
            <a:ext cx="12192000" cy="1932417"/>
            <a:chOff x="0" y="4952315"/>
            <a:chExt cx="12192000" cy="1932417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834422" y="5620156"/>
              <a:ext cx="258862" cy="1108304"/>
              <a:chOff x="512263" y="5217615"/>
              <a:chExt cx="258862" cy="1108304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4235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엘보법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3200" dirty="0" err="1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엘보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포인트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D79ED2-9D0A-4D3F-8542-DC7017195556}"/>
                  </a:ext>
                </a:extLst>
              </p:cNvPr>
              <p:cNvSpPr txBox="1"/>
              <p:nvPr/>
            </p:nvSpPr>
            <p:spPr>
              <a:xfrm>
                <a:off x="370628" y="961790"/>
                <a:ext cx="11697297" cy="3337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accent2"/>
                    </a:solidFill>
                  </a:rPr>
                  <a:t>엘보법</a:t>
                </a:r>
                <a:endParaRPr lang="en-US" altLang="ko-KR" sz="2400" b="1" dirty="0">
                  <a:solidFill>
                    <a:schemeClr val="accent2"/>
                  </a:solidFill>
                </a:endParaRPr>
              </a:p>
              <a:p>
                <a:r>
                  <a:rPr lang="ko-KR" altLang="en-US" sz="1100" dirty="0"/>
                  <a:t> </a:t>
                </a:r>
                <a:endParaRPr lang="en-US" altLang="ko-KR" sz="1100" dirty="0"/>
              </a:p>
              <a:p>
                <a:r>
                  <a:rPr lang="en-US" altLang="ko-KR" sz="2400" dirty="0"/>
                  <a:t>: </a:t>
                </a:r>
                <a:r>
                  <a:rPr lang="ko-KR" altLang="en-US" sz="2400" dirty="0"/>
                  <a:t>클러스터 내의 </a:t>
                </a:r>
                <a:r>
                  <a:rPr lang="ko-KR" altLang="en-US" sz="2400" b="1" dirty="0"/>
                  <a:t>동질성</a:t>
                </a:r>
                <a:r>
                  <a:rPr lang="ko-KR" altLang="en-US" sz="2400" dirty="0"/>
                  <a:t>과 </a:t>
                </a:r>
                <a:r>
                  <a:rPr lang="ko-KR" altLang="en-US" sz="2400" b="1" dirty="0"/>
                  <a:t>이질성</a:t>
                </a:r>
                <a:r>
                  <a:rPr lang="ko-KR" altLang="en-US" sz="2400" dirty="0"/>
                  <a:t>의 변화정도를 측정해 </a:t>
                </a:r>
                <a:r>
                  <a:rPr lang="ko-KR" altLang="en-US" sz="2400" dirty="0" err="1"/>
                  <a:t>엘보</a:t>
                </a:r>
                <a:r>
                  <a:rPr lang="ko-KR" altLang="en-US" sz="2400" dirty="0"/>
                  <a:t> 포인트를 찾는 방법</a:t>
                </a:r>
                <a:endParaRPr lang="en-US" altLang="ko-KR" sz="2400" dirty="0"/>
              </a:p>
              <a:p>
                <a:endParaRPr lang="en-US" altLang="ko-KR" sz="11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altLang="ko-KR" sz="2400" dirty="0">
                    <a:sym typeface="Wingdings" panose="05000000000000000000" pitchFamily="2" charset="2"/>
                  </a:rPr>
                  <a:t> k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∝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클러스터 내의 동질성</a:t>
                </a:r>
                <a:r>
                  <a:rPr lang="en-US" altLang="ko-KR" sz="2400" dirty="0"/>
                  <a:t> 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US" altLang="ko-KR" sz="2400" dirty="0"/>
                  <a:t> 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den>
                    </m:f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클러스터 내의 이질성</a:t>
                </a:r>
                <a:r>
                  <a:rPr lang="en-US" altLang="ko-KR" sz="2400" dirty="0"/>
                  <a:t> </a:t>
                </a:r>
              </a:p>
              <a:p>
                <a:endParaRPr lang="en-US" altLang="ko-KR" sz="2400" dirty="0"/>
              </a:p>
              <a:p>
                <a:r>
                  <a:rPr lang="ko-KR" altLang="en-US" sz="2400" b="1" dirty="0" err="1">
                    <a:solidFill>
                      <a:schemeClr val="accent2"/>
                    </a:solidFill>
                  </a:rPr>
                  <a:t>엘보</a:t>
                </a:r>
                <a:r>
                  <a:rPr lang="ko-KR" altLang="en-US" sz="2400" b="1" dirty="0">
                    <a:solidFill>
                      <a:schemeClr val="accent2"/>
                    </a:solidFill>
                  </a:rPr>
                  <a:t> 포인트</a:t>
                </a:r>
                <a:endParaRPr lang="en-US" altLang="ko-KR" sz="2400" b="1" dirty="0">
                  <a:solidFill>
                    <a:schemeClr val="accent2"/>
                  </a:solidFill>
                </a:endParaRPr>
              </a:p>
              <a:p>
                <a:endParaRPr lang="en-US" altLang="ko-KR" sz="1100" dirty="0"/>
              </a:p>
              <a:p>
                <a:r>
                  <a:rPr lang="en-US" altLang="ko-KR" sz="2400" dirty="0"/>
                  <a:t>: </a:t>
                </a:r>
                <a:r>
                  <a:rPr lang="ko-KR" altLang="en-US" sz="2400" dirty="0"/>
                  <a:t>특정 포인트를 넘으면 결과가 약화되는 지점</a:t>
                </a:r>
                <a:r>
                  <a:rPr lang="en-US" altLang="ko-KR" sz="2400" dirty="0"/>
                  <a:t>(k</a:t>
                </a:r>
                <a:r>
                  <a:rPr lang="ko-KR" altLang="en-US" sz="2400" dirty="0"/>
                  <a:t>값</a:t>
                </a:r>
                <a:r>
                  <a:rPr lang="en-US" altLang="ko-KR" sz="2400" dirty="0"/>
                  <a:t>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BD79ED2-9D0A-4D3F-8542-DC7017195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28" y="961790"/>
                <a:ext cx="11697297" cy="3337709"/>
              </a:xfrm>
              <a:prstGeom prst="rect">
                <a:avLst/>
              </a:prstGeom>
              <a:blipFill>
                <a:blip r:embed="rId4"/>
                <a:stretch>
                  <a:fillRect l="-834" t="-1463" b="-32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FE678AD-0FC6-44C3-BE6B-88C296926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89" y="4454605"/>
            <a:ext cx="3348455" cy="23062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606A61-2510-4E10-9BD8-B5632B4D0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5" y="4455122"/>
            <a:ext cx="3348456" cy="23062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05BE14-11BB-4472-81C9-2B18B0A05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51" y="4637112"/>
            <a:ext cx="2773034" cy="17906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04AC8C-E3D6-4B78-BEDC-A5290EBA3F80}"/>
              </a:ext>
            </a:extLst>
          </p:cNvPr>
          <p:cNvCxnSpPr>
            <a:cxnSpLocks/>
          </p:cNvCxnSpPr>
          <p:nvPr/>
        </p:nvCxnSpPr>
        <p:spPr>
          <a:xfrm flipV="1">
            <a:off x="2153920" y="4637112"/>
            <a:ext cx="0" cy="18357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66A10C17-C710-49AF-A61B-71F73A17ED58}"/>
              </a:ext>
            </a:extLst>
          </p:cNvPr>
          <p:cNvSpPr/>
          <p:nvPr/>
        </p:nvSpPr>
        <p:spPr>
          <a:xfrm>
            <a:off x="2082937" y="4736712"/>
            <a:ext cx="139658" cy="139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3C1F567-7918-4DBD-BBDA-B1F84299D279}"/>
              </a:ext>
            </a:extLst>
          </p:cNvPr>
          <p:cNvCxnSpPr>
            <a:cxnSpLocks/>
          </p:cNvCxnSpPr>
          <p:nvPr/>
        </p:nvCxnSpPr>
        <p:spPr>
          <a:xfrm flipV="1">
            <a:off x="6959600" y="4637112"/>
            <a:ext cx="0" cy="18357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6019E04B-12C4-4601-8FC8-69E7F77EFC35}"/>
              </a:ext>
            </a:extLst>
          </p:cNvPr>
          <p:cNvSpPr/>
          <p:nvPr/>
        </p:nvSpPr>
        <p:spPr>
          <a:xfrm>
            <a:off x="6888617" y="6179432"/>
            <a:ext cx="139658" cy="139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47315A-E35A-43AE-9193-9F62F00FCCBF}"/>
              </a:ext>
            </a:extLst>
          </p:cNvPr>
          <p:cNvSpPr txBox="1"/>
          <p:nvPr/>
        </p:nvSpPr>
        <p:spPr>
          <a:xfrm>
            <a:off x="503010" y="4454605"/>
            <a:ext cx="461665" cy="2306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/>
              <a:t>동질성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AA3E4B-DAA3-41A9-B100-6F7C8779E05D}"/>
              </a:ext>
            </a:extLst>
          </p:cNvPr>
          <p:cNvSpPr txBox="1"/>
          <p:nvPr/>
        </p:nvSpPr>
        <p:spPr>
          <a:xfrm>
            <a:off x="5196689" y="4454605"/>
            <a:ext cx="461665" cy="2306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/>
              <a:t>이질성</a:t>
            </a:r>
          </a:p>
        </p:txBody>
      </p:sp>
    </p:spTree>
    <p:extLst>
      <p:ext uri="{BB962C8B-B14F-4D97-AF65-F5344CB8AC3E}">
        <p14:creationId xmlns:p14="http://schemas.microsoft.com/office/powerpoint/2010/main" val="20144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179775" y="312548"/>
            <a:ext cx="22990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</a:t>
            </a:r>
            <a:r>
              <a:rPr kumimoji="0" lang="en-US" altLang="ko-KR" sz="4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정규화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580474" y="2756381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0" name="그림 69" descr="C:\Users\sdlab1\Desktop\6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02" y="914863"/>
            <a:ext cx="6888129" cy="19360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직사각형 71"/>
          <p:cNvSpPr/>
          <p:nvPr/>
        </p:nvSpPr>
        <p:spPr>
          <a:xfrm>
            <a:off x="1561271" y="3094935"/>
            <a:ext cx="6803796" cy="1317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48668" y="3375247"/>
            <a:ext cx="8406608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500" spc="-40" dirty="0" err="1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도시별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정보를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모아서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유사한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환경을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지닌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도시를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뽑는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문제</a:t>
            </a:r>
            <a:r>
              <a:rPr lang="en-US" altLang="ko-KR" sz="2500" spc="-40" dirty="0">
                <a:solidFill>
                  <a:srgbClr val="313131"/>
                </a:solidFill>
              </a:rPr>
              <a:t>.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표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기준으로는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거리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/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유사성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 err="1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측정시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미세먼지농도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정보는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전혀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반영이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되지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않을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것이다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.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인구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변수에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해당하는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숫자가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훨씬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크기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때문이다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. </a:t>
            </a:r>
            <a:r>
              <a:rPr lang="ko-KR" altLang="en-US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보통 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 min-max scale(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최대값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en-US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1,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최소값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 0)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을</a:t>
            </a:r>
            <a:r>
              <a:rPr lang="ko-KR" altLang="ko-KR" sz="2500" spc="-40" dirty="0">
                <a:solidFill>
                  <a:srgbClr val="313131"/>
                </a:solidFill>
                <a:ea typeface="Helvetica" panose="020B0604020202020204" pitchFamily="34" charset="0"/>
              </a:rPr>
              <a:t> </a:t>
            </a:r>
            <a:r>
              <a:rPr lang="ko-KR" altLang="ko-KR" sz="2500" spc="-40" dirty="0">
                <a:solidFill>
                  <a:srgbClr val="31313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사용한다</a:t>
            </a:r>
            <a:r>
              <a:rPr lang="en-US" altLang="ko-KR" sz="2500" spc="-40" dirty="0">
                <a:solidFill>
                  <a:srgbClr val="313131"/>
                </a:solidFill>
                <a:latin typeface="Helvetica" panose="020B0604020202020204" pitchFamily="34" charset="0"/>
              </a:rPr>
              <a:t>.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8212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5307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범주형 변수의 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dummy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코딩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110825-B21A-4FBE-926D-0C6CA70DFEAE}"/>
              </a:ext>
            </a:extLst>
          </p:cNvPr>
          <p:cNvSpPr txBox="1"/>
          <p:nvPr/>
        </p:nvSpPr>
        <p:spPr>
          <a:xfrm>
            <a:off x="370628" y="1144670"/>
            <a:ext cx="116972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k-means </a:t>
            </a:r>
            <a:r>
              <a:rPr lang="ko-KR" altLang="en-US" sz="2400" dirty="0"/>
              <a:t>알고리즘은 점들의 평균을 계산해서 </a:t>
            </a:r>
            <a:r>
              <a:rPr lang="en-US" altLang="ko-KR" sz="2400" dirty="0"/>
              <a:t>centroid</a:t>
            </a:r>
            <a:r>
              <a:rPr lang="ko-KR" altLang="en-US" sz="2400" dirty="0"/>
              <a:t>를 결정함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ko-KR" altLang="en-US" sz="2400" dirty="0"/>
              <a:t>따라서 범주형 변수의 경우 더미화를 해줘야 함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더미 코딩 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b="1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범주형 변수의 모든 레벨에 대해 이진</a:t>
            </a:r>
            <a:r>
              <a:rPr lang="en-US" altLang="ko-KR" sz="2400" dirty="0"/>
              <a:t>(1 </a:t>
            </a:r>
            <a:r>
              <a:rPr lang="ko-KR" altLang="en-US" sz="2400" dirty="0"/>
              <a:t>또는 </a:t>
            </a:r>
            <a:r>
              <a:rPr lang="en-US" altLang="ko-KR" sz="2400" dirty="0"/>
              <a:t>0)</a:t>
            </a:r>
            <a:r>
              <a:rPr lang="ko-KR" altLang="en-US" sz="2400" dirty="0"/>
              <a:t>값을 갖는 별도의 더미 변수를 생성하는 방법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Ex) </a:t>
            </a:r>
            <a:r>
              <a:rPr lang="ko-KR" altLang="en-US" sz="2400" dirty="0"/>
              <a:t>성별 </a:t>
            </a:r>
            <a:r>
              <a:rPr lang="en-US" altLang="ko-KR" sz="2400" dirty="0"/>
              <a:t>(</a:t>
            </a:r>
            <a:r>
              <a:rPr lang="ko-KR" altLang="en-US" sz="2400" dirty="0"/>
              <a:t>여성 </a:t>
            </a:r>
            <a:r>
              <a:rPr lang="en-US" altLang="ko-KR" sz="2400" dirty="0"/>
              <a:t>= 1, </a:t>
            </a:r>
            <a:r>
              <a:rPr lang="ko-KR" altLang="en-US" sz="2400" dirty="0"/>
              <a:t>남성 </a:t>
            </a:r>
            <a:r>
              <a:rPr lang="en-US" altLang="ko-KR" sz="2400" dirty="0"/>
              <a:t>= 0)</a:t>
            </a:r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과일 </a:t>
            </a:r>
            <a:r>
              <a:rPr lang="en-US" altLang="ko-KR" sz="2400" dirty="0"/>
              <a:t>(</a:t>
            </a:r>
            <a:r>
              <a:rPr lang="ko-KR" altLang="en-US" sz="2400" dirty="0"/>
              <a:t>사과 </a:t>
            </a:r>
            <a:r>
              <a:rPr lang="en-US" altLang="ko-KR" sz="2400" dirty="0"/>
              <a:t>= 1, </a:t>
            </a:r>
            <a:r>
              <a:rPr lang="ko-KR" altLang="en-US" sz="2400" dirty="0"/>
              <a:t>키위 </a:t>
            </a:r>
            <a:r>
              <a:rPr lang="en-US" altLang="ko-KR" sz="2400" dirty="0"/>
              <a:t>= 0)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6034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460607"/>
            <a:ext cx="12192000" cy="2424125"/>
            <a:chOff x="0" y="4460607"/>
            <a:chExt cx="12192000" cy="2424125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6978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범주형 변수의 클러스터링 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(k-modes)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E0FCA4-F516-40FC-B3A5-AFE78BA91A5F}"/>
              </a:ext>
            </a:extLst>
          </p:cNvPr>
          <p:cNvSpPr txBox="1"/>
          <p:nvPr/>
        </p:nvSpPr>
        <p:spPr>
          <a:xfrm>
            <a:off x="370628" y="1144670"/>
            <a:ext cx="1169729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k-modes</a:t>
            </a:r>
            <a:r>
              <a:rPr lang="en-US" altLang="ko-KR" sz="2400" dirty="0"/>
              <a:t> </a:t>
            </a:r>
          </a:p>
          <a:p>
            <a:endParaRPr lang="en-US" altLang="ko-KR" sz="1100" dirty="0"/>
          </a:p>
          <a:p>
            <a:r>
              <a:rPr lang="en-US" altLang="ko-KR" sz="2400" dirty="0"/>
              <a:t>: k-means </a:t>
            </a:r>
            <a:r>
              <a:rPr lang="ko-KR" altLang="en-US" sz="2400" dirty="0"/>
              <a:t>알고리즘의 확장된 방법으로 범주형 변수를 클러스터링 할 때 효율적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k-means VS k-modes</a:t>
            </a:r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graphicFrame>
        <p:nvGraphicFramePr>
          <p:cNvPr id="68" name="표 9">
            <a:extLst>
              <a:ext uri="{FF2B5EF4-FFF2-40B4-BE49-F238E27FC236}">
                <a16:creationId xmlns:a16="http://schemas.microsoft.com/office/drawing/2014/main" id="{8D2B8A8F-130B-4A59-B7AE-4492E48A2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11330"/>
              </p:ext>
            </p:extLst>
          </p:nvPr>
        </p:nvGraphicFramePr>
        <p:xfrm>
          <a:off x="1707776" y="3153876"/>
          <a:ext cx="8985277" cy="202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80590">
                  <a:extLst>
                    <a:ext uri="{9D8B030D-6E8A-4147-A177-3AD203B41FA5}">
                      <a16:colId xmlns:a16="http://schemas.microsoft.com/office/drawing/2014/main" val="710020548"/>
                    </a:ext>
                  </a:extLst>
                </a:gridCol>
                <a:gridCol w="4504687">
                  <a:extLst>
                    <a:ext uri="{9D8B030D-6E8A-4147-A177-3AD203B41FA5}">
                      <a16:colId xmlns:a16="http://schemas.microsoft.com/office/drawing/2014/main" val="1003003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k-means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k-modes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9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거리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를 기준으로 군집화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차이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를 기준으로 군집화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5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평균을 사용해 다음 군집의 중심을 계산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불일치하는 데이터의 </a:t>
                      </a:r>
                      <a:r>
                        <a:rPr lang="en-US" altLang="ko-KR" b="1" dirty="0"/>
                        <a:t>mode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벡터 간의 차이가 가장 적은 데이터로 이루어진 벡터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거리가 좁을 수록 서로 연관성이 높음을 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불일치하는 데이터 수가 적을수록 연관성이 높음을 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6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450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6978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범주형 변수의 클러스터링 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(k-modes)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E0FCA4-F516-40FC-B3A5-AFE78BA91A5F}"/>
              </a:ext>
            </a:extLst>
          </p:cNvPr>
          <p:cNvSpPr txBox="1"/>
          <p:nvPr/>
        </p:nvSpPr>
        <p:spPr>
          <a:xfrm>
            <a:off x="370628" y="1144670"/>
            <a:ext cx="1169729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k-modes</a:t>
            </a:r>
            <a:r>
              <a:rPr lang="ko-KR" altLang="en-US" sz="2400" dirty="0"/>
              <a:t>의 </a:t>
            </a:r>
            <a:r>
              <a:rPr lang="en-US" altLang="ko-KR" sz="2400" b="1" dirty="0">
                <a:solidFill>
                  <a:schemeClr val="accent2"/>
                </a:solidFill>
              </a:rPr>
              <a:t>dissimilarity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Dissimilarity</a:t>
            </a:r>
            <a:r>
              <a:rPr lang="ko-KR" altLang="en-US" sz="2400" dirty="0"/>
              <a:t>를 </a:t>
            </a:r>
            <a:r>
              <a:rPr lang="en-US" altLang="ko-KR" sz="2400" dirty="0"/>
              <a:t>d(X,Y)</a:t>
            </a:r>
            <a:r>
              <a:rPr lang="ko-KR" altLang="en-US" sz="2400" dirty="0"/>
              <a:t>라고 정의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만약 </a:t>
            </a:r>
            <a:r>
              <a:rPr lang="en-US" altLang="ko-KR" sz="2400" dirty="0"/>
              <a:t>X = [blue, cold, A, </a:t>
            </a:r>
            <a:r>
              <a:rPr lang="en-US" altLang="ko-KR" sz="2400" dirty="0" err="1"/>
              <a:t>seoul</a:t>
            </a:r>
            <a:r>
              <a:rPr lang="en-US" altLang="ko-KR" sz="2400" dirty="0"/>
              <a:t>, Kim] </a:t>
            </a:r>
            <a:r>
              <a:rPr lang="ko-KR" altLang="en-US" sz="2400" dirty="0"/>
              <a:t>이고</a:t>
            </a:r>
            <a:r>
              <a:rPr lang="en-US" altLang="ko-KR" sz="2400" dirty="0"/>
              <a:t>,</a:t>
            </a:r>
          </a:p>
          <a:p>
            <a:r>
              <a:rPr lang="en-US" altLang="ko-KR" sz="2400" dirty="0"/>
              <a:t>       Y = [red, cold, B, </a:t>
            </a:r>
            <a:r>
              <a:rPr lang="en-US" altLang="ko-KR" sz="2400" dirty="0" err="1"/>
              <a:t>seoul</a:t>
            </a:r>
            <a:r>
              <a:rPr lang="en-US" altLang="ko-KR" sz="2400" dirty="0"/>
              <a:t>, Park] </a:t>
            </a:r>
            <a:r>
              <a:rPr lang="ko-KR" altLang="en-US" sz="2400" dirty="0"/>
              <a:t>이라면 </a:t>
            </a:r>
            <a:endParaRPr lang="en-US" altLang="ko-KR" sz="2400" dirty="0"/>
          </a:p>
          <a:p>
            <a:r>
              <a:rPr lang="en-US" altLang="ko-KR" sz="2400" dirty="0"/>
              <a:t>      </a:t>
            </a:r>
            <a:r>
              <a:rPr lang="ko-KR" altLang="en-US" sz="2400" dirty="0"/>
              <a:t>불일치 하는 개수가 </a:t>
            </a:r>
            <a:r>
              <a:rPr lang="en-US" altLang="ko-KR" sz="2400" dirty="0"/>
              <a:t>3</a:t>
            </a:r>
            <a:r>
              <a:rPr lang="ko-KR" altLang="en-US" sz="2400" dirty="0"/>
              <a:t>개 이므로 </a:t>
            </a:r>
            <a:r>
              <a:rPr lang="en-US" altLang="ko-KR" sz="2400" dirty="0"/>
              <a:t>d(X,Y) = 3</a:t>
            </a:r>
            <a:r>
              <a:rPr lang="ko-KR" altLang="en-US" sz="2400" dirty="0"/>
              <a:t>이라고 표현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Mode</a:t>
            </a:r>
            <a:r>
              <a:rPr lang="ko-KR" altLang="en-US" sz="2400" dirty="0"/>
              <a:t>는 모든 점</a:t>
            </a:r>
            <a:r>
              <a:rPr lang="en-US" altLang="ko-KR" sz="2400" dirty="0"/>
              <a:t>(X)</a:t>
            </a:r>
            <a:r>
              <a:rPr lang="ko-KR" altLang="en-US" sz="2400" dirty="0"/>
              <a:t>들과 군집의 중점</a:t>
            </a:r>
            <a:r>
              <a:rPr lang="en-US" altLang="ko-KR" sz="2400" dirty="0"/>
              <a:t>(Q)</a:t>
            </a:r>
            <a:r>
              <a:rPr lang="ko-KR" altLang="en-US" sz="2400" dirty="0"/>
              <a:t> 사이에서 </a:t>
            </a:r>
            <a:r>
              <a:rPr lang="en-US" altLang="ko-KR" sz="2400" dirty="0"/>
              <a:t>d(X,Q)</a:t>
            </a:r>
            <a:r>
              <a:rPr lang="ko-KR" altLang="en-US" sz="2400" dirty="0"/>
              <a:t>를 구했을 때 </a:t>
            </a:r>
            <a:endParaRPr lang="en-US" altLang="ko-KR" sz="2400" dirty="0"/>
          </a:p>
          <a:p>
            <a:r>
              <a:rPr lang="ko-KR" altLang="en-US" sz="2400" dirty="0"/>
              <a:t>그 값이 최소가 되는 값</a:t>
            </a:r>
            <a:r>
              <a:rPr lang="en-US" altLang="ko-KR" sz="2400" dirty="0"/>
              <a:t>(</a:t>
            </a:r>
            <a:r>
              <a:rPr lang="ko-KR" altLang="en-US" sz="2400" dirty="0"/>
              <a:t>벡터</a:t>
            </a:r>
            <a:r>
              <a:rPr lang="en-US" altLang="ko-KR" sz="2400" dirty="0"/>
              <a:t>)</a:t>
            </a:r>
            <a:r>
              <a:rPr lang="ko-KR" altLang="en-US" sz="2400" dirty="0"/>
              <a:t>를 의미함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	</a:t>
            </a:r>
            <a:r>
              <a:rPr lang="en-US" altLang="ko-KR" sz="2400" dirty="0">
                <a:sym typeface="Wingdings" panose="05000000000000000000" pitchFamily="2" charset="2"/>
              </a:rPr>
              <a:t> mode</a:t>
            </a:r>
            <a:r>
              <a:rPr lang="ko-KR" altLang="en-US" sz="2400" dirty="0">
                <a:sym typeface="Wingdings" panose="05000000000000000000" pitchFamily="2" charset="2"/>
              </a:rPr>
              <a:t>를 기준으로 군집화가 이루어짐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16101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kmodes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( ) 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함수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E0FCA4-F516-40FC-B3A5-AFE78BA91A5F}"/>
              </a:ext>
            </a:extLst>
          </p:cNvPr>
          <p:cNvSpPr txBox="1"/>
          <p:nvPr/>
        </p:nvSpPr>
        <p:spPr>
          <a:xfrm>
            <a:off x="370628" y="1346375"/>
            <a:ext cx="116972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kmodes</a:t>
            </a:r>
            <a:r>
              <a:rPr lang="en-US" altLang="ko-KR" sz="2400" b="1" dirty="0">
                <a:solidFill>
                  <a:schemeClr val="accent2"/>
                </a:solidFill>
              </a:rPr>
              <a:t>(data, modes, </a:t>
            </a:r>
            <a:r>
              <a:rPr lang="en-US" altLang="ko-KR" sz="2400" dirty="0" err="1">
                <a:solidFill>
                  <a:schemeClr val="accent2"/>
                </a:solidFill>
              </a:rPr>
              <a:t>iter.max</a:t>
            </a:r>
            <a:r>
              <a:rPr lang="en-US" altLang="ko-KR" sz="2400" dirty="0">
                <a:solidFill>
                  <a:schemeClr val="accent2"/>
                </a:solidFill>
              </a:rPr>
              <a:t>, weighted=F, fast=T</a:t>
            </a:r>
            <a:r>
              <a:rPr lang="en-US" altLang="ko-KR" sz="2400" b="1" dirty="0">
                <a:solidFill>
                  <a:schemeClr val="accent2"/>
                </a:solidFill>
              </a:rPr>
              <a:t>)</a:t>
            </a:r>
          </a:p>
          <a:p>
            <a:endParaRPr lang="en-US" altLang="ko-KR" sz="1100" b="1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: data = </a:t>
            </a:r>
            <a:r>
              <a:rPr lang="ko-KR" altLang="en-US" sz="2400" dirty="0"/>
              <a:t>범주형 자료 </a:t>
            </a:r>
            <a:r>
              <a:rPr lang="en-US" altLang="ko-KR" sz="2400" dirty="0"/>
              <a:t>(</a:t>
            </a:r>
            <a:r>
              <a:rPr lang="ko-KR" altLang="en-US" sz="2400" dirty="0"/>
              <a:t>행렬 또는 데이터 프레임 형식</a:t>
            </a:r>
            <a:r>
              <a:rPr lang="en-US" altLang="ko-KR" sz="2400" dirty="0"/>
              <a:t>)</a:t>
            </a:r>
          </a:p>
          <a:p>
            <a:endParaRPr lang="en-US" altLang="ko-KR" sz="1100" dirty="0"/>
          </a:p>
          <a:p>
            <a:r>
              <a:rPr lang="en-US" altLang="ko-KR" sz="2400" dirty="0"/>
              <a:t>modes = mode</a:t>
            </a:r>
            <a:r>
              <a:rPr lang="ko-KR" altLang="en-US" sz="2400" dirty="0"/>
              <a:t> 수 </a:t>
            </a:r>
            <a:r>
              <a:rPr lang="en-US" altLang="ko-KR" sz="2400" dirty="0"/>
              <a:t>(</a:t>
            </a:r>
            <a:r>
              <a:rPr lang="ko-KR" altLang="en-US" sz="2400" dirty="0"/>
              <a:t>클러스터 수</a:t>
            </a:r>
            <a:r>
              <a:rPr lang="en-US" altLang="ko-KR" sz="2400" dirty="0"/>
              <a:t>)</a:t>
            </a:r>
          </a:p>
          <a:p>
            <a:endParaRPr lang="en-US" altLang="ko-KR" sz="1100" dirty="0"/>
          </a:p>
          <a:p>
            <a:r>
              <a:rPr lang="en-US" altLang="ko-KR" sz="2400" dirty="0" err="1"/>
              <a:t>iter.max</a:t>
            </a:r>
            <a:r>
              <a:rPr lang="en-US" altLang="ko-KR" sz="2400" dirty="0"/>
              <a:t> = </a:t>
            </a:r>
            <a:r>
              <a:rPr lang="ko-KR" altLang="en-US" sz="2400" dirty="0"/>
              <a:t>반복 가능한 최대 횟수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en-US" altLang="ko-KR" sz="2400" b="1" dirty="0" err="1"/>
              <a:t>klaR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패키지</a:t>
            </a:r>
            <a:r>
              <a:rPr lang="ko-KR" altLang="en-US" sz="2400" dirty="0"/>
              <a:t>에 들어 있는 함수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5162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5044648"/>
            <a:ext cx="12192000" cy="1840084"/>
            <a:chOff x="0" y="5044648"/>
            <a:chExt cx="12192000" cy="1840084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222065" y="108288"/>
            <a:ext cx="4112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kmodes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( ) 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함수 예시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E0FCA4-F516-40FC-B3A5-AFE78BA91A5F}"/>
              </a:ext>
            </a:extLst>
          </p:cNvPr>
          <p:cNvSpPr txBox="1"/>
          <p:nvPr/>
        </p:nvSpPr>
        <p:spPr>
          <a:xfrm>
            <a:off x="370628" y="1346375"/>
            <a:ext cx="1169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4817C-66F2-4554-B3AC-82DF98E0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28" y="96459"/>
            <a:ext cx="6286471" cy="673434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385919E-21D9-4656-95EA-9561A1901477}"/>
              </a:ext>
            </a:extLst>
          </p:cNvPr>
          <p:cNvSpPr/>
          <p:nvPr/>
        </p:nvSpPr>
        <p:spPr>
          <a:xfrm>
            <a:off x="6837983" y="5360458"/>
            <a:ext cx="239995" cy="292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7D5FB73-A7C0-4243-BB14-1C22FC2FD972}"/>
              </a:ext>
            </a:extLst>
          </p:cNvPr>
          <p:cNvSpPr/>
          <p:nvPr/>
        </p:nvSpPr>
        <p:spPr>
          <a:xfrm>
            <a:off x="11163130" y="741832"/>
            <a:ext cx="239995" cy="292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47327-50B6-4652-A040-CB4427FED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1" y="779132"/>
            <a:ext cx="5372566" cy="28958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D25936-162A-4D93-AD6C-7F0A51F49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1" y="3745640"/>
            <a:ext cx="5372566" cy="30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63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EC9969D-8F41-4AAA-A9E0-0795F0D901C0}"/>
              </a:ext>
            </a:extLst>
          </p:cNvPr>
          <p:cNvSpPr/>
          <p:nvPr/>
        </p:nvSpPr>
        <p:spPr>
          <a:xfrm>
            <a:off x="539570" y="301048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함수 설명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CC1673-8674-4002-850B-4160833B69B0}"/>
              </a:ext>
            </a:extLst>
          </p:cNvPr>
          <p:cNvSpPr txBox="1"/>
          <p:nvPr/>
        </p:nvSpPr>
        <p:spPr>
          <a:xfrm>
            <a:off x="370628" y="971950"/>
            <a:ext cx="1169729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kmeans</a:t>
            </a:r>
            <a:r>
              <a:rPr lang="en-US" altLang="ko-KR" sz="2400" b="1" dirty="0">
                <a:solidFill>
                  <a:schemeClr val="accent2"/>
                </a:solidFill>
              </a:rPr>
              <a:t>(x, centers, </a:t>
            </a:r>
            <a:r>
              <a:rPr lang="en-US" altLang="ko-KR" sz="2400" dirty="0" err="1">
                <a:solidFill>
                  <a:schemeClr val="accent2"/>
                </a:solidFill>
              </a:rPr>
              <a:t>iter.max</a:t>
            </a:r>
            <a:r>
              <a:rPr lang="en-US" altLang="ko-KR" sz="2400" dirty="0">
                <a:solidFill>
                  <a:schemeClr val="accent2"/>
                </a:solidFill>
              </a:rPr>
              <a:t>, </a:t>
            </a:r>
            <a:r>
              <a:rPr lang="en-US" altLang="ko-KR" sz="2400" dirty="0" err="1">
                <a:solidFill>
                  <a:schemeClr val="accent2"/>
                </a:solidFill>
              </a:rPr>
              <a:t>nstart</a:t>
            </a:r>
            <a:r>
              <a:rPr lang="en-US" altLang="ko-KR" sz="2400" dirty="0">
                <a:solidFill>
                  <a:schemeClr val="accent2"/>
                </a:solidFill>
              </a:rPr>
              <a:t>, ..</a:t>
            </a:r>
            <a:r>
              <a:rPr lang="en-US" altLang="ko-KR" sz="2400" b="1" dirty="0">
                <a:solidFill>
                  <a:schemeClr val="accent2"/>
                </a:solidFill>
              </a:rPr>
              <a:t>) </a:t>
            </a:r>
            <a:r>
              <a:rPr lang="ko-KR" altLang="en-US" sz="2400" b="1" dirty="0">
                <a:solidFill>
                  <a:schemeClr val="accent2"/>
                </a:solidFill>
              </a:rPr>
              <a:t>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b="1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: x=data, centers=k(</a:t>
            </a:r>
            <a:r>
              <a:rPr lang="ko-KR" altLang="en-US" sz="2400" dirty="0"/>
              <a:t>클러스터 수</a:t>
            </a:r>
            <a:r>
              <a:rPr lang="en-US" altLang="ko-KR" sz="2400" dirty="0"/>
              <a:t>)</a:t>
            </a:r>
          </a:p>
          <a:p>
            <a:endParaRPr lang="en-US" altLang="ko-KR" sz="1100" dirty="0"/>
          </a:p>
          <a:p>
            <a:r>
              <a:rPr lang="en-US" altLang="ko-KR" sz="2400" dirty="0"/>
              <a:t> </a:t>
            </a:r>
            <a:r>
              <a:rPr lang="en-US" altLang="ko-KR" sz="2400" dirty="0" err="1"/>
              <a:t>iter.max</a:t>
            </a:r>
            <a:r>
              <a:rPr lang="en-US" altLang="ko-KR" sz="2400" dirty="0"/>
              <a:t>=</a:t>
            </a:r>
            <a:r>
              <a:rPr lang="ko-KR" altLang="en-US" sz="2400" dirty="0"/>
              <a:t>반복 가능한 최대 횟수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nstart</a:t>
            </a:r>
            <a:r>
              <a:rPr lang="en-US" altLang="ko-KR" sz="2400" dirty="0"/>
              <a:t>=</a:t>
            </a:r>
            <a:r>
              <a:rPr lang="ko-KR" altLang="en-US" sz="2400" dirty="0"/>
              <a:t>군집화 시행 횟수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 err="1">
                <a:solidFill>
                  <a:schemeClr val="accent2"/>
                </a:solidFill>
              </a:rPr>
              <a:t>createFolds</a:t>
            </a:r>
            <a:r>
              <a:rPr lang="en-US" altLang="ko-KR" sz="2400" b="1" dirty="0">
                <a:solidFill>
                  <a:schemeClr val="accent2"/>
                </a:solidFill>
              </a:rPr>
              <a:t>(features,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num_folds</a:t>
            </a:r>
            <a:r>
              <a:rPr lang="en-US" altLang="ko-KR" sz="2400" b="1" dirty="0">
                <a:solidFill>
                  <a:schemeClr val="accent2"/>
                </a:solidFill>
              </a:rPr>
              <a:t>) </a:t>
            </a:r>
            <a:r>
              <a:rPr lang="ko-KR" altLang="en-US" sz="2400" b="1" dirty="0">
                <a:solidFill>
                  <a:schemeClr val="accent2"/>
                </a:solidFill>
              </a:rPr>
              <a:t>함수</a:t>
            </a:r>
            <a:r>
              <a:rPr lang="en-US" altLang="ko-KR" sz="2400" b="1" dirty="0">
                <a:solidFill>
                  <a:schemeClr val="accent2"/>
                </a:solidFill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</a:rPr>
              <a:t>– caret package</a:t>
            </a: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교차 검증 기능 중 </a:t>
            </a:r>
            <a:r>
              <a:rPr lang="en-US" altLang="ko-KR" sz="2400" dirty="0"/>
              <a:t>K-fold </a:t>
            </a:r>
            <a:r>
              <a:rPr lang="ko-KR" altLang="en-US" sz="2400" dirty="0"/>
              <a:t>방법 구현 </a:t>
            </a:r>
            <a:r>
              <a:rPr lang="en-US" altLang="ko-KR" sz="2400" dirty="0"/>
              <a:t>(</a:t>
            </a:r>
            <a:r>
              <a:rPr lang="ko-KR" altLang="en-US" sz="2400" dirty="0"/>
              <a:t>데이터 셋을 </a:t>
            </a:r>
            <a:r>
              <a:rPr lang="en-US" altLang="ko-KR" sz="2400" dirty="0"/>
              <a:t>K</a:t>
            </a:r>
            <a:r>
              <a:rPr lang="ko-KR" altLang="en-US" sz="2400" dirty="0"/>
              <a:t>개의 </a:t>
            </a:r>
            <a:r>
              <a:rPr lang="en-US" altLang="ko-KR" sz="2400" dirty="0"/>
              <a:t>sub-set</a:t>
            </a:r>
            <a:r>
              <a:rPr lang="ko-KR" altLang="en-US" sz="2400" dirty="0"/>
              <a:t>으로 분리</a:t>
            </a:r>
            <a:r>
              <a:rPr lang="en-US" altLang="ko-KR" sz="2400" dirty="0"/>
              <a:t>)</a:t>
            </a:r>
          </a:p>
          <a:p>
            <a:r>
              <a:rPr lang="en-US" altLang="ko-KR" sz="1100" dirty="0"/>
              <a:t> </a:t>
            </a:r>
          </a:p>
          <a:p>
            <a:r>
              <a:rPr lang="en-US" altLang="ko-KR" sz="2400" dirty="0"/>
              <a:t> features = </a:t>
            </a:r>
            <a:r>
              <a:rPr lang="ko-KR" altLang="en-US" sz="2400" dirty="0"/>
              <a:t>분리하려는 데이터 셋</a:t>
            </a:r>
            <a:r>
              <a:rPr lang="en-US" altLang="ko-KR" sz="2400" dirty="0"/>
              <a:t> , </a:t>
            </a:r>
            <a:r>
              <a:rPr lang="en-US" altLang="ko-KR" sz="2400" dirty="0" err="1"/>
              <a:t>num_folds</a:t>
            </a:r>
            <a:r>
              <a:rPr lang="en-US" altLang="ko-KR" sz="2400" dirty="0"/>
              <a:t> = k</a:t>
            </a:r>
          </a:p>
          <a:p>
            <a:endParaRPr lang="en-US" altLang="ko-KR" sz="2400" dirty="0"/>
          </a:p>
          <a:p>
            <a:r>
              <a:rPr lang="en-US" altLang="ko-KR" sz="2400" b="1" dirty="0" err="1">
                <a:solidFill>
                  <a:schemeClr val="accent2"/>
                </a:solidFill>
              </a:rPr>
              <a:t>createDataParition</a:t>
            </a:r>
            <a:r>
              <a:rPr lang="en-US" altLang="ko-KR" sz="2400" b="1" dirty="0">
                <a:solidFill>
                  <a:schemeClr val="accent2"/>
                </a:solidFill>
              </a:rPr>
              <a:t>(x, times, p, </a:t>
            </a:r>
            <a:r>
              <a:rPr lang="en-US" altLang="ko-KR" sz="2400" dirty="0">
                <a:solidFill>
                  <a:schemeClr val="accent2"/>
                </a:solidFill>
              </a:rPr>
              <a:t>groups, list</a:t>
            </a:r>
            <a:r>
              <a:rPr lang="en-US" altLang="ko-KR" sz="2400" b="1" dirty="0">
                <a:solidFill>
                  <a:schemeClr val="accent2"/>
                </a:solidFill>
              </a:rPr>
              <a:t> )</a:t>
            </a:r>
            <a:r>
              <a:rPr lang="ko-KR" altLang="en-US" sz="2400" b="1" dirty="0">
                <a:solidFill>
                  <a:schemeClr val="accent2"/>
                </a:solidFill>
              </a:rPr>
              <a:t> 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데이터를 트레이닝 데이터 세트와 테스트 데이트 세트로 분리함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 x = </a:t>
            </a:r>
            <a:r>
              <a:rPr lang="ko-KR" altLang="en-US" sz="2400" dirty="0"/>
              <a:t>데이터 셋</a:t>
            </a:r>
            <a:r>
              <a:rPr lang="en-US" altLang="ko-KR" sz="2400" dirty="0"/>
              <a:t>, times = sub-set </a:t>
            </a:r>
            <a:r>
              <a:rPr lang="ko-KR" altLang="en-US" sz="2400" dirty="0"/>
              <a:t>수</a:t>
            </a:r>
            <a:r>
              <a:rPr lang="en-US" altLang="ko-KR" sz="2400" dirty="0"/>
              <a:t>, p = </a:t>
            </a:r>
            <a:r>
              <a:rPr lang="ko-KR" altLang="en-US" sz="2400" dirty="0"/>
              <a:t>트레이닝 세트로 들어가는 데이터 비율</a:t>
            </a:r>
            <a:r>
              <a:rPr lang="en-US" altLang="ko-KR" sz="2400" dirty="0"/>
              <a:t>,</a:t>
            </a:r>
          </a:p>
          <a:p>
            <a:endParaRPr lang="en-US" altLang="ko-KR" sz="1100" dirty="0"/>
          </a:p>
          <a:p>
            <a:r>
              <a:rPr lang="en-US" altLang="ko-KR" sz="2400" dirty="0"/>
              <a:t> list = list </a:t>
            </a:r>
            <a:r>
              <a:rPr lang="ko-KR" altLang="en-US" sz="2400" dirty="0"/>
              <a:t>형식으로의 표현 여부</a:t>
            </a:r>
            <a:r>
              <a:rPr lang="en-US" altLang="ko-KR" sz="2400" dirty="0"/>
              <a:t>(TRUE,FALSE)</a:t>
            </a:r>
          </a:p>
        </p:txBody>
      </p:sp>
    </p:spTree>
    <p:extLst>
      <p:ext uri="{BB962C8B-B14F-4D97-AF65-F5344CB8AC3E}">
        <p14:creationId xmlns:p14="http://schemas.microsoft.com/office/powerpoint/2010/main" val="269927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EC9969D-8F41-4AAA-A9E0-0795F0D901C0}"/>
              </a:ext>
            </a:extLst>
          </p:cNvPr>
          <p:cNvSpPr/>
          <p:nvPr/>
        </p:nvSpPr>
        <p:spPr>
          <a:xfrm>
            <a:off x="539570" y="301048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함수 설명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CC1673-8674-4002-850B-4160833B69B0}"/>
              </a:ext>
            </a:extLst>
          </p:cNvPr>
          <p:cNvSpPr txBox="1"/>
          <p:nvPr/>
        </p:nvSpPr>
        <p:spPr>
          <a:xfrm>
            <a:off x="374536" y="971950"/>
            <a:ext cx="1169339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scale(x, center=T, scale=T) </a:t>
            </a:r>
            <a:r>
              <a:rPr lang="ko-KR" altLang="en-US" sz="2400" b="1" dirty="0">
                <a:solidFill>
                  <a:schemeClr val="accent2"/>
                </a:solidFill>
              </a:rPr>
              <a:t>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b="1" dirty="0">
              <a:solidFill>
                <a:schemeClr val="accent2"/>
              </a:solidFill>
            </a:endParaRPr>
          </a:p>
          <a:p>
            <a:r>
              <a:rPr lang="en-US" altLang="ko-KR" sz="2400" dirty="0"/>
              <a:t>: </a:t>
            </a:r>
            <a:r>
              <a:rPr lang="ko-KR" altLang="en-US" sz="2400" dirty="0" err="1"/>
              <a:t>정규화된</a:t>
            </a:r>
            <a:r>
              <a:rPr lang="ko-KR" altLang="en-US" sz="2400" dirty="0"/>
              <a:t> 값 </a:t>
            </a:r>
            <a:r>
              <a:rPr lang="en-US" altLang="ko-KR" sz="2400" dirty="0"/>
              <a:t>(z=(x-</a:t>
            </a:r>
            <a:r>
              <a:rPr lang="ko-KR" altLang="en-US" sz="2400" dirty="0"/>
              <a:t>평균</a:t>
            </a:r>
            <a:r>
              <a:rPr lang="en-US" altLang="ko-KR" sz="2400" dirty="0"/>
              <a:t>)/</a:t>
            </a:r>
            <a:r>
              <a:rPr lang="ko-KR" altLang="en-US" sz="2400" dirty="0"/>
              <a:t>표준편차</a:t>
            </a:r>
            <a:r>
              <a:rPr lang="en-US" altLang="ko-KR" sz="2400" dirty="0"/>
              <a:t>)</a:t>
            </a:r>
            <a:r>
              <a:rPr lang="ko-KR" altLang="en-US" sz="2400" dirty="0"/>
              <a:t>을 구하는 함수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en-US" altLang="ko-KR" sz="2400" dirty="0"/>
              <a:t>  x = </a:t>
            </a:r>
            <a:r>
              <a:rPr lang="ko-KR" altLang="en-US" sz="2400" dirty="0"/>
              <a:t>행렬 데이터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 err="1">
                <a:solidFill>
                  <a:schemeClr val="accent2"/>
                </a:solidFill>
              </a:rPr>
              <a:t>lapply</a:t>
            </a:r>
            <a:r>
              <a:rPr lang="en-US" altLang="ko-KR" sz="2400" b="1" dirty="0">
                <a:solidFill>
                  <a:schemeClr val="accent2"/>
                </a:solidFill>
              </a:rPr>
              <a:t>(x, FUN) </a:t>
            </a:r>
            <a:r>
              <a:rPr lang="ko-KR" altLang="en-US" sz="2400" b="1" dirty="0">
                <a:solidFill>
                  <a:schemeClr val="accent2"/>
                </a:solidFill>
              </a:rPr>
              <a:t>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리스트나 벡터에 특정 함수를 적용하는 함수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aggregate( )</a:t>
            </a:r>
            <a:r>
              <a:rPr lang="ko-KR" altLang="en-US" sz="2400" b="1" dirty="0">
                <a:solidFill>
                  <a:schemeClr val="accent2"/>
                </a:solidFill>
              </a:rPr>
              <a:t> 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반복적인 코드를 최소화 하는 함수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 err="1">
                <a:solidFill>
                  <a:schemeClr val="accent2"/>
                </a:solidFill>
              </a:rPr>
              <a:t>ave</a:t>
            </a:r>
            <a:r>
              <a:rPr lang="en-US" altLang="ko-KR" sz="2400" b="1" dirty="0">
                <a:solidFill>
                  <a:schemeClr val="accent2"/>
                </a:solidFill>
              </a:rPr>
              <a:t>(</a:t>
            </a:r>
            <a:r>
              <a:rPr lang="en-US" altLang="ko-KR" sz="2400" b="1" dirty="0" err="1">
                <a:solidFill>
                  <a:schemeClr val="accent2"/>
                </a:solidFill>
              </a:rPr>
              <a:t>a,b,FUN</a:t>
            </a:r>
            <a:r>
              <a:rPr lang="en-US" altLang="ko-KR" sz="2400" b="1" dirty="0">
                <a:solidFill>
                  <a:schemeClr val="accent2"/>
                </a:solidFill>
              </a:rPr>
              <a:t>=function(x)mean(x,</a:t>
            </a:r>
            <a:r>
              <a:rPr lang="en-US" altLang="ko-KR" sz="2400" dirty="0">
                <a:solidFill>
                  <a:schemeClr val="accent2"/>
                </a:solidFill>
              </a:rPr>
              <a:t>na.rm=TRUE</a:t>
            </a:r>
            <a:r>
              <a:rPr lang="en-US" altLang="ko-KR" sz="2400" b="1" dirty="0">
                <a:solidFill>
                  <a:schemeClr val="accent2"/>
                </a:solidFill>
              </a:rPr>
              <a:t>) </a:t>
            </a:r>
            <a:r>
              <a:rPr lang="ko-KR" altLang="en-US" sz="2400" b="1" dirty="0">
                <a:solidFill>
                  <a:schemeClr val="accent2"/>
                </a:solidFill>
              </a:rPr>
              <a:t>함수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endParaRPr lang="en-US" altLang="ko-KR" sz="1100" dirty="0"/>
          </a:p>
          <a:p>
            <a:r>
              <a:rPr lang="en-US" altLang="ko-KR" sz="2400" dirty="0"/>
              <a:t>: </a:t>
            </a:r>
            <a:r>
              <a:rPr lang="ko-KR" altLang="en-US" sz="2400" dirty="0"/>
              <a:t>벡터 </a:t>
            </a:r>
            <a:r>
              <a:rPr lang="en-US" altLang="ko-KR" sz="2400" dirty="0"/>
              <a:t>b</a:t>
            </a:r>
            <a:r>
              <a:rPr lang="ko-KR" altLang="en-US" sz="2400" dirty="0"/>
              <a:t>와 동일한 크기로 벡터 </a:t>
            </a:r>
            <a:r>
              <a:rPr lang="en-US" altLang="ko-KR" sz="2400" dirty="0"/>
              <a:t>a</a:t>
            </a:r>
            <a:r>
              <a:rPr lang="ko-KR" altLang="en-US" sz="2400" dirty="0"/>
              <a:t>의 평균을 반복해서 출력하는 함수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21970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r>
                  <a:rPr lang="ko-KR" altLang="en-US" sz="1100" dirty="0">
                    <a:solidFill>
                      <a:prstClr val="white"/>
                    </a:solidFill>
                    <a:latin typeface="야놀자 야체 R" panose="02020603020101020101" pitchFamily="18" charset="-127"/>
                    <a:ea typeface="야놀자 야체 R" panose="02020603020101020101" pitchFamily="18" charset="-127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white"/>
                    </a:solidFill>
                  </a:rPr>
                  <a:t>1</a:t>
                </a:r>
                <a:endParaRPr lang="ko-KR" altLang="en-US" sz="200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7035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k-</a:t>
            </a:r>
            <a:r>
              <a:rPr lang="ko-KR" altLang="en-US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평균 군집화 사용 예제</a:t>
            </a:r>
            <a:r>
              <a:rPr lang="en-US" altLang="ko-KR" sz="32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십대 시장 세분화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4E441-A08F-4727-859C-B9C8A4F2BCA4}"/>
              </a:ext>
            </a:extLst>
          </p:cNvPr>
          <p:cNvSpPr txBox="1"/>
          <p:nvPr/>
        </p:nvSpPr>
        <p:spPr>
          <a:xfrm>
            <a:off x="370628" y="971950"/>
            <a:ext cx="11697297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 </a:t>
            </a:r>
            <a:r>
              <a:rPr lang="ko-KR" altLang="en-US" sz="2400" dirty="0"/>
              <a:t>데이터 정보 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미국 고등학생</a:t>
            </a:r>
            <a:r>
              <a:rPr lang="en-US" altLang="ko-KR" sz="2400" dirty="0"/>
              <a:t>(1~4</a:t>
            </a:r>
            <a:r>
              <a:rPr lang="ko-KR" altLang="en-US" sz="2400" dirty="0"/>
              <a:t>학년</a:t>
            </a:r>
            <a:r>
              <a:rPr lang="en-US" altLang="ko-KR" sz="2400" dirty="0"/>
              <a:t>)</a:t>
            </a:r>
            <a:r>
              <a:rPr lang="ko-KR" altLang="en-US" sz="2400" dirty="0"/>
              <a:t>의 </a:t>
            </a:r>
            <a:r>
              <a:rPr lang="en-US" altLang="ko-KR" sz="2400" dirty="0"/>
              <a:t>SNS </a:t>
            </a:r>
            <a:r>
              <a:rPr lang="ko-KR" altLang="en-US" sz="2400" dirty="0"/>
              <a:t>페이지 텍스트를 갖는 데이터셋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학생들의 성별</a:t>
            </a:r>
            <a:r>
              <a:rPr lang="en-US" altLang="ko-KR" sz="2400" dirty="0"/>
              <a:t>, </a:t>
            </a:r>
            <a:r>
              <a:rPr lang="ko-KR" altLang="en-US" sz="2400" dirty="0"/>
              <a:t>연령</a:t>
            </a:r>
            <a:r>
              <a:rPr lang="en-US" altLang="ko-KR" sz="2400" dirty="0"/>
              <a:t>, SNS </a:t>
            </a:r>
            <a:r>
              <a:rPr lang="ko-KR" altLang="en-US" sz="2400" dirty="0"/>
              <a:t>친구 수</a:t>
            </a:r>
            <a:r>
              <a:rPr lang="en-US" altLang="ko-KR" sz="2400" dirty="0"/>
              <a:t>, </a:t>
            </a:r>
            <a:r>
              <a:rPr lang="ko-KR" altLang="en-US" sz="2400" dirty="0"/>
              <a:t>다양한 관심 분야 등의 정보가 담겨 있음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- SNS</a:t>
            </a:r>
            <a:r>
              <a:rPr lang="ko-KR" altLang="en-US" sz="2400" dirty="0"/>
              <a:t>를 많이 활용하는 십대를 관심 분야 별로 나누어 그들이 관심 없어 하는</a:t>
            </a:r>
            <a:endParaRPr lang="en-US" altLang="ko-KR" sz="2400" dirty="0"/>
          </a:p>
          <a:p>
            <a:endParaRPr lang="en-US" altLang="ko-KR" sz="1100" dirty="0"/>
          </a:p>
          <a:p>
            <a:r>
              <a:rPr lang="ko-KR" altLang="en-US" sz="2400" dirty="0"/>
              <a:t>  광고가 </a:t>
            </a:r>
            <a:r>
              <a:rPr lang="ko-KR" altLang="en-US" sz="2400" dirty="0" err="1"/>
              <a:t>타깃팅</a:t>
            </a:r>
            <a:r>
              <a:rPr lang="ko-KR" altLang="en-US" sz="2400" dirty="0"/>
              <a:t> 되지 않도록 하는 것을 목표로 크롤링한 자료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		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함께 첨부한 </a:t>
            </a:r>
            <a:r>
              <a:rPr lang="en-US" altLang="ko-KR" sz="2400" dirty="0">
                <a:sym typeface="Wingdings" panose="05000000000000000000" pitchFamily="2" charset="2"/>
              </a:rPr>
              <a:t>html </a:t>
            </a:r>
            <a:r>
              <a:rPr lang="ko-KR" altLang="en-US" sz="2400" dirty="0">
                <a:sym typeface="Wingdings" panose="05000000000000000000" pitchFamily="2" charset="2"/>
              </a:rPr>
              <a:t>파일로 예제 설명하겠습니다</a:t>
            </a:r>
            <a:r>
              <a:rPr lang="en-US" altLang="ko-KR" sz="2400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		    (html</a:t>
            </a:r>
            <a:r>
              <a:rPr lang="ko-KR" altLang="en-US" sz="2400" dirty="0">
                <a:sym typeface="Wingdings" panose="05000000000000000000" pitchFamily="2" charset="2"/>
              </a:rPr>
              <a:t>에 있는 코드 쳐서 예습과제로 제출하시면 됩니다</a:t>
            </a:r>
            <a:r>
              <a:rPr lang="en-US" altLang="ko-KR" sz="2400" dirty="0">
                <a:sym typeface="Wingdings" panose="05000000000000000000" pitchFamily="2" charset="2"/>
              </a:rPr>
              <a:t>~)</a:t>
            </a:r>
            <a:endParaRPr lang="en-US" altLang="ko-KR" sz="2400" dirty="0"/>
          </a:p>
          <a:p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26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58586" y="2926233"/>
            <a:ext cx="1056435" cy="2138178"/>
            <a:chOff x="6215360" y="2564039"/>
            <a:chExt cx="1800171" cy="3643468"/>
          </a:xfrm>
        </p:grpSpPr>
        <p:grpSp>
          <p:nvGrpSpPr>
            <p:cNvPr id="78" name="그룹 77"/>
            <p:cNvGrpSpPr/>
            <p:nvPr/>
          </p:nvGrpSpPr>
          <p:grpSpPr>
            <a:xfrm>
              <a:off x="7506668" y="5385666"/>
              <a:ext cx="508863" cy="797387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215360" y="2564039"/>
              <a:ext cx="948519" cy="3617249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7020369" y="4961398"/>
              <a:ext cx="740730" cy="1246109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4057650" y="814367"/>
            <a:ext cx="4155625" cy="4898094"/>
            <a:chOff x="0" y="4314141"/>
            <a:chExt cx="2048349" cy="2414319"/>
          </a:xfrm>
        </p:grpSpPr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035" y="4550247"/>
                <a:ext cx="355139" cy="652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비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타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민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역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7271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91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90838" y="4694940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야놀자 야체 B" panose="02020603020101020101" pitchFamily="18" charset="-127"/>
                <a:cs typeface="+mn-cs"/>
              </a:rPr>
              <a:t>K-NN &amp; K-means 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야놀자 야체 B" panose="02020603020101020101" pitchFamily="18" charset="-127"/>
                <a:cs typeface="+mn-cs"/>
              </a:rPr>
              <a:t>실습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야놀자 야체 B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문혜현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오민석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이지선</a:t>
            </a: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220545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008291"/>
                </a:solidFill>
                <a:latin typeface="맑은 고딕" panose="020F0502020204030204"/>
                <a:ea typeface="야놀자 야체 B" panose="02020603020101020101" pitchFamily="18" charset="-127"/>
              </a:rPr>
              <a:t>데이터 소개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4E441-A08F-4727-859C-B9C8A4F2BCA4}"/>
              </a:ext>
            </a:extLst>
          </p:cNvPr>
          <p:cNvSpPr txBox="1"/>
          <p:nvPr/>
        </p:nvSpPr>
        <p:spPr>
          <a:xfrm>
            <a:off x="370628" y="971950"/>
            <a:ext cx="116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서울시 공기 관련 데이터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일의 각 구의 시간별 공기질에 대한 수치가 들어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So2, co, o3, pm10(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미세먼지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등등의 정보가 담겨있음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공기질이 가장 나쁨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중간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좋음인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세 구를 뽑기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각 원소들의 상관관계를 확인함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0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353304" y="351848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가져오기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7" y="3146016"/>
            <a:ext cx="7613180" cy="3373318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7994120" y="3924734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데이터 구조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6" y="969858"/>
            <a:ext cx="8215127" cy="19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98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1503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Knn</a:t>
            </a:r>
            <a:r>
              <a:rPr lang="en-US" altLang="ko-KR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829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실습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4E441-A08F-4727-859C-B9C8A4F2BCA4}"/>
              </a:ext>
            </a:extLst>
          </p:cNvPr>
          <p:cNvSpPr txBox="1"/>
          <p:nvPr/>
        </p:nvSpPr>
        <p:spPr>
          <a:xfrm>
            <a:off x="370628" y="971950"/>
            <a:ext cx="116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train, test set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분류하기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(sample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400" b="1" dirty="0">
              <a:solidFill>
                <a:srgbClr val="ED7D3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K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가 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일 때의 </a:t>
            </a:r>
            <a:r>
              <a:rPr lang="en-US" altLang="ko-KR" sz="2400" b="1" dirty="0" err="1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knn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의 정확성 알아보기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수치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en-US" altLang="ko-KR" sz="2400" b="1" dirty="0" err="1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confusionMatrix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그래프 두 가지로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적당한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 찾기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(for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문을 이용해 보기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5244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비타민역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539570" y="301048"/>
            <a:ext cx="16017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kmeans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74E441-A08F-4727-859C-B9C8A4F2BCA4}"/>
              </a:ext>
            </a:extLst>
          </p:cNvPr>
          <p:cNvSpPr txBox="1"/>
          <p:nvPr/>
        </p:nvSpPr>
        <p:spPr>
          <a:xfrm>
            <a:off x="370628" y="971950"/>
            <a:ext cx="116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2400" b="1" dirty="0" err="1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Kmeans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에 이용할 데이터 </a:t>
            </a:r>
            <a:r>
              <a:rPr lang="en-US" altLang="ko-KR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scale </a:t>
            </a:r>
            <a:r>
              <a:rPr lang="ko-KR" altLang="en-US" sz="2400" b="1" dirty="0">
                <a:solidFill>
                  <a:srgbClr val="ED7D31"/>
                </a:solidFill>
                <a:latin typeface="맑은 고딕" panose="020F0502020204030204"/>
                <a:ea typeface="맑은 고딕" panose="020B0503020000020004" pitchFamily="50" charset="-127"/>
              </a:rPr>
              <a:t>해보기</a:t>
            </a:r>
            <a:endParaRPr lang="en-US" altLang="ko-KR" sz="2400" b="1" dirty="0">
              <a:solidFill>
                <a:srgbClr val="ED7D3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Kmeans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 이용해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clustering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2400" b="1" dirty="0">
              <a:solidFill>
                <a:srgbClr val="ED7D3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table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함수를 이용해 정확성 확인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2400" b="1" dirty="0">
              <a:solidFill>
                <a:srgbClr val="ED7D3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Elbow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기법 실습하기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2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353304" y="351848"/>
            <a:ext cx="1790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어떠한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Data?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3304" y="1198515"/>
            <a:ext cx="662232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위스콘신 대학교에서 제공한 유방암 진단결과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endParaRPr kumimoji="0" lang="en-US" altLang="ko-KR" sz="20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knn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 분류 모델의 예제로 자주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간단한 칼럼에 대한 설명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30" y="0"/>
            <a:ext cx="5351837" cy="68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8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86" name="직사각형 85"/>
          <p:cNvSpPr/>
          <p:nvPr/>
        </p:nvSpPr>
        <p:spPr>
          <a:xfrm>
            <a:off x="326648" y="317982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정규화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0" y="1232377"/>
            <a:ext cx="11754436" cy="40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14141"/>
            <a:ext cx="12192000" cy="2570591"/>
            <a:chOff x="0" y="4314141"/>
            <a:chExt cx="12192000" cy="2570591"/>
          </a:xfrm>
        </p:grpSpPr>
        <p:grpSp>
          <p:nvGrpSpPr>
            <p:cNvPr id="78" name="그룹 77"/>
            <p:cNvGrpSpPr/>
            <p:nvPr/>
          </p:nvGrpSpPr>
          <p:grpSpPr>
            <a:xfrm>
              <a:off x="11948599" y="6124064"/>
              <a:ext cx="194666" cy="305041"/>
              <a:chOff x="11061358" y="5184658"/>
              <a:chExt cx="244816" cy="1243772"/>
            </a:xfrm>
          </p:grpSpPr>
          <p:sp>
            <p:nvSpPr>
              <p:cNvPr id="79" name="사다리꼴 78"/>
              <p:cNvSpPr/>
              <p:nvPr/>
            </p:nvSpPr>
            <p:spPr>
              <a:xfrm>
                <a:off x="11061358" y="5185021"/>
                <a:ext cx="244634" cy="1243409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11454608" y="5044648"/>
              <a:ext cx="362857" cy="1383782"/>
              <a:chOff x="11001829" y="5044648"/>
              <a:chExt cx="362857" cy="1383782"/>
            </a:xfrm>
          </p:grpSpPr>
          <p:sp>
            <p:nvSpPr>
              <p:cNvPr id="48" name="사다리꼴 47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1099460" y="5339377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099460" y="5564679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1099460" y="5789981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099460" y="6015283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1099460" y="6240585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>
                <a:endCxn id="59" idx="0"/>
              </p:cNvCxnSpPr>
              <p:nvPr/>
            </p:nvCxnSpPr>
            <p:spPr>
              <a:xfrm flipH="1">
                <a:off x="11183767" y="5044648"/>
                <a:ext cx="964" cy="14001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11762565" y="5961760"/>
              <a:ext cx="283367" cy="476700"/>
              <a:chOff x="11001829" y="5184658"/>
              <a:chExt cx="362857" cy="1243772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11001829" y="5185019"/>
                <a:ext cx="362857" cy="1243411"/>
              </a:xfrm>
              <a:prstGeom prst="trapezoid">
                <a:avLst>
                  <a:gd name="adj" fmla="val 15156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099460" y="5452028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099460" y="5677330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1099460" y="5902632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099460" y="6127934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099460" y="6353236"/>
                <a:ext cx="175760" cy="3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061359" y="5184658"/>
                <a:ext cx="244815" cy="45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44115" y="4314141"/>
              <a:ext cx="470220" cy="2414319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5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합정역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야놀자 야체 R" panose="02020603020101020101" pitchFamily="18" charset="-127"/>
                  <a:ea typeface="야놀자 야체 R" panose="02020603020101020101" pitchFamily="18" charset="-127"/>
                  <a:cs typeface="+mn-cs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2076" y="4457441"/>
                <a:ext cx="34456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야놀자 야체 R" panose="02020603020101020101" pitchFamily="18" charset="-127"/>
                    <a:ea typeface="야놀자 야체 R" panose="02020603020101020101" pitchFamily="18" charset="-127"/>
                    <a:cs typeface="+mn-cs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263" y="5217615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6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LINE</a:t>
                </a:r>
                <a:endParaRPr kumimoji="0" lang="ko-KR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04" y="6009636"/>
              <a:ext cx="409270" cy="40927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499" y="5789702"/>
              <a:ext cx="648758" cy="648758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0" y="5175495"/>
              <a:ext cx="803303" cy="1211263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0" y="6433809"/>
              <a:ext cx="12192000" cy="450923"/>
            </a:xfrm>
            <a:prstGeom prst="rect">
              <a:avLst/>
            </a:prstGeom>
            <a:pattFill prst="shingle">
              <a:fgClr>
                <a:srgbClr val="807166"/>
              </a:fgClr>
              <a:bgClr>
                <a:srgbClr val="8B7B6F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0" y="6314046"/>
              <a:ext cx="12192000" cy="119762"/>
            </a:xfrm>
            <a:custGeom>
              <a:avLst/>
              <a:gdLst>
                <a:gd name="connsiteX0" fmla="*/ 1087693 w 12192000"/>
                <a:gd name="connsiteY0" fmla="*/ 0 h 221362"/>
                <a:gd name="connsiteX1" fmla="*/ 1089893 w 12192000"/>
                <a:gd name="connsiteY1" fmla="*/ 0 h 221362"/>
                <a:gd name="connsiteX2" fmla="*/ 1091682 w 12192000"/>
                <a:gd name="connsiteY2" fmla="*/ 466 h 221362"/>
                <a:gd name="connsiteX3" fmla="*/ 1092095 w 12192000"/>
                <a:gd name="connsiteY3" fmla="*/ 933 h 221362"/>
                <a:gd name="connsiteX4" fmla="*/ 1168839 w 12192000"/>
                <a:gd name="connsiteY4" fmla="*/ 116327 h 221362"/>
                <a:gd name="connsiteX5" fmla="*/ 1169251 w 12192000"/>
                <a:gd name="connsiteY5" fmla="*/ 116793 h 221362"/>
                <a:gd name="connsiteX6" fmla="*/ 1171039 w 12192000"/>
                <a:gd name="connsiteY6" fmla="*/ 117311 h 221362"/>
                <a:gd name="connsiteX7" fmla="*/ 1173514 w 12192000"/>
                <a:gd name="connsiteY7" fmla="*/ 117207 h 221362"/>
                <a:gd name="connsiteX8" fmla="*/ 1175027 w 12192000"/>
                <a:gd name="connsiteY8" fmla="*/ 116689 h 221362"/>
                <a:gd name="connsiteX9" fmla="*/ 1175578 w 12192000"/>
                <a:gd name="connsiteY9" fmla="*/ 116223 h 221362"/>
                <a:gd name="connsiteX10" fmla="*/ 1218076 w 12192000"/>
                <a:gd name="connsiteY10" fmla="*/ 35737 h 221362"/>
                <a:gd name="connsiteX11" fmla="*/ 1218351 w 12192000"/>
                <a:gd name="connsiteY11" fmla="*/ 35375 h 221362"/>
                <a:gd name="connsiteX12" fmla="*/ 1219864 w 12192000"/>
                <a:gd name="connsiteY12" fmla="*/ 34857 h 221362"/>
                <a:gd name="connsiteX13" fmla="*/ 1221789 w 12192000"/>
                <a:gd name="connsiteY13" fmla="*/ 34701 h 221362"/>
                <a:gd name="connsiteX14" fmla="*/ 1223578 w 12192000"/>
                <a:gd name="connsiteY14" fmla="*/ 34909 h 221362"/>
                <a:gd name="connsiteX15" fmla="*/ 1224402 w 12192000"/>
                <a:gd name="connsiteY15" fmla="*/ 35271 h 221362"/>
                <a:gd name="connsiteX16" fmla="*/ 1316138 w 12192000"/>
                <a:gd name="connsiteY16" fmla="*/ 84578 h 221362"/>
                <a:gd name="connsiteX17" fmla="*/ 1317513 w 12192000"/>
                <a:gd name="connsiteY17" fmla="*/ 85096 h 221362"/>
                <a:gd name="connsiteX18" fmla="*/ 1320814 w 12192000"/>
                <a:gd name="connsiteY18" fmla="*/ 84992 h 221362"/>
                <a:gd name="connsiteX19" fmla="*/ 1322052 w 12192000"/>
                <a:gd name="connsiteY19" fmla="*/ 84422 h 221362"/>
                <a:gd name="connsiteX20" fmla="*/ 1369914 w 12192000"/>
                <a:gd name="connsiteY20" fmla="*/ 47287 h 221362"/>
                <a:gd name="connsiteX21" fmla="*/ 1370602 w 12192000"/>
                <a:gd name="connsiteY21" fmla="*/ 46925 h 221362"/>
                <a:gd name="connsiteX22" fmla="*/ 1372528 w 12192000"/>
                <a:gd name="connsiteY22" fmla="*/ 46614 h 221362"/>
                <a:gd name="connsiteX23" fmla="*/ 1374452 w 12192000"/>
                <a:gd name="connsiteY23" fmla="*/ 46717 h 221362"/>
                <a:gd name="connsiteX24" fmla="*/ 1376104 w 12192000"/>
                <a:gd name="connsiteY24" fmla="*/ 47132 h 221362"/>
                <a:gd name="connsiteX25" fmla="*/ 1376516 w 12192000"/>
                <a:gd name="connsiteY25" fmla="*/ 47494 h 221362"/>
                <a:gd name="connsiteX26" fmla="*/ 1419427 w 12192000"/>
                <a:gd name="connsiteY26" fmla="*/ 107988 h 221362"/>
                <a:gd name="connsiteX27" fmla="*/ 1419839 w 12192000"/>
                <a:gd name="connsiteY27" fmla="*/ 108351 h 221362"/>
                <a:gd name="connsiteX28" fmla="*/ 1421627 w 12192000"/>
                <a:gd name="connsiteY28" fmla="*/ 108869 h 221362"/>
                <a:gd name="connsiteX29" fmla="*/ 1423690 w 12192000"/>
                <a:gd name="connsiteY29" fmla="*/ 108869 h 221362"/>
                <a:gd name="connsiteX30" fmla="*/ 1425478 w 12192000"/>
                <a:gd name="connsiteY30" fmla="*/ 108402 h 221362"/>
                <a:gd name="connsiteX31" fmla="*/ 1426028 w 12192000"/>
                <a:gd name="connsiteY31" fmla="*/ 108040 h 221362"/>
                <a:gd name="connsiteX32" fmla="*/ 1428779 w 12192000"/>
                <a:gd name="connsiteY32" fmla="*/ 105191 h 221362"/>
                <a:gd name="connsiteX33" fmla="*/ 1435656 w 12192000"/>
                <a:gd name="connsiteY33" fmla="*/ 99908 h 221362"/>
                <a:gd name="connsiteX34" fmla="*/ 1444458 w 12192000"/>
                <a:gd name="connsiteY34" fmla="*/ 94833 h 221362"/>
                <a:gd name="connsiteX35" fmla="*/ 1454360 w 12192000"/>
                <a:gd name="connsiteY35" fmla="*/ 90172 h 221362"/>
                <a:gd name="connsiteX36" fmla="*/ 1465638 w 12192000"/>
                <a:gd name="connsiteY36" fmla="*/ 85769 h 221362"/>
                <a:gd name="connsiteX37" fmla="*/ 1477466 w 12192000"/>
                <a:gd name="connsiteY37" fmla="*/ 81574 h 221362"/>
                <a:gd name="connsiteX38" fmla="*/ 1486359 w 12192000"/>
                <a:gd name="connsiteY38" fmla="*/ 79009 h 221362"/>
                <a:gd name="connsiteX39" fmla="*/ 1486082 w 12192000"/>
                <a:gd name="connsiteY39" fmla="*/ 78052 h 221362"/>
                <a:gd name="connsiteX40" fmla="*/ 1481544 w 12192000"/>
                <a:gd name="connsiteY40" fmla="*/ 65777 h 221362"/>
                <a:gd name="connsiteX41" fmla="*/ 1473842 w 12192000"/>
                <a:gd name="connsiteY41" fmla="*/ 49204 h 221362"/>
                <a:gd name="connsiteX42" fmla="*/ 1463114 w 12192000"/>
                <a:gd name="connsiteY42" fmla="*/ 31335 h 221362"/>
                <a:gd name="connsiteX43" fmla="*/ 1453762 w 12192000"/>
                <a:gd name="connsiteY43" fmla="*/ 18801 h 221362"/>
                <a:gd name="connsiteX44" fmla="*/ 1450599 w 12192000"/>
                <a:gd name="connsiteY44" fmla="*/ 14917 h 221362"/>
                <a:gd name="connsiteX45" fmla="*/ 1450461 w 12192000"/>
                <a:gd name="connsiteY45" fmla="*/ 14502 h 221362"/>
                <a:gd name="connsiteX46" fmla="*/ 1451011 w 12192000"/>
                <a:gd name="connsiteY46" fmla="*/ 13726 h 221362"/>
                <a:gd name="connsiteX47" fmla="*/ 1452662 w 12192000"/>
                <a:gd name="connsiteY47" fmla="*/ 13311 h 221362"/>
                <a:gd name="connsiteX48" fmla="*/ 1454862 w 12192000"/>
                <a:gd name="connsiteY48" fmla="*/ 13207 h 221362"/>
                <a:gd name="connsiteX49" fmla="*/ 1455825 w 12192000"/>
                <a:gd name="connsiteY49" fmla="*/ 13466 h 221362"/>
                <a:gd name="connsiteX50" fmla="*/ 1470266 w 12192000"/>
                <a:gd name="connsiteY50" fmla="*/ 17247 h 221362"/>
                <a:gd name="connsiteX51" fmla="*/ 1496948 w 12192000"/>
                <a:gd name="connsiteY51" fmla="*/ 25068 h 221362"/>
                <a:gd name="connsiteX52" fmla="*/ 1521016 w 12192000"/>
                <a:gd name="connsiteY52" fmla="*/ 33148 h 221362"/>
                <a:gd name="connsiteX53" fmla="*/ 1542197 w 12192000"/>
                <a:gd name="connsiteY53" fmla="*/ 41383 h 221362"/>
                <a:gd name="connsiteX54" fmla="*/ 1561039 w 12192000"/>
                <a:gd name="connsiteY54" fmla="*/ 49773 h 221362"/>
                <a:gd name="connsiteX55" fmla="*/ 1577681 w 12192000"/>
                <a:gd name="connsiteY55" fmla="*/ 58112 h 221362"/>
                <a:gd name="connsiteX56" fmla="*/ 1579673 w 12192000"/>
                <a:gd name="connsiteY56" fmla="*/ 59284 h 221362"/>
                <a:gd name="connsiteX57" fmla="*/ 1585430 w 12192000"/>
                <a:gd name="connsiteY57" fmla="*/ 58319 h 221362"/>
                <a:gd name="connsiteX58" fmla="*/ 1601660 w 12192000"/>
                <a:gd name="connsiteY58" fmla="*/ 56092 h 221362"/>
                <a:gd name="connsiteX59" fmla="*/ 1602898 w 12192000"/>
                <a:gd name="connsiteY59" fmla="*/ 55988 h 221362"/>
                <a:gd name="connsiteX60" fmla="*/ 1605098 w 12192000"/>
                <a:gd name="connsiteY60" fmla="*/ 56299 h 221362"/>
                <a:gd name="connsiteX61" fmla="*/ 1606198 w 12192000"/>
                <a:gd name="connsiteY61" fmla="*/ 56921 h 221362"/>
                <a:gd name="connsiteX62" fmla="*/ 1606198 w 12192000"/>
                <a:gd name="connsiteY62" fmla="*/ 57749 h 221362"/>
                <a:gd name="connsiteX63" fmla="*/ 1605510 w 12192000"/>
                <a:gd name="connsiteY63" fmla="*/ 58112 h 221362"/>
                <a:gd name="connsiteX64" fmla="*/ 1598359 w 12192000"/>
                <a:gd name="connsiteY64" fmla="*/ 61582 h 221362"/>
                <a:gd name="connsiteX65" fmla="*/ 1591141 w 12192000"/>
                <a:gd name="connsiteY65" fmla="*/ 66035 h 221362"/>
                <a:gd name="connsiteX66" fmla="*/ 1591846 w 12192000"/>
                <a:gd name="connsiteY66" fmla="*/ 66450 h 221362"/>
                <a:gd name="connsiteX67" fmla="*/ 1604362 w 12192000"/>
                <a:gd name="connsiteY67" fmla="*/ 74634 h 221362"/>
                <a:gd name="connsiteX68" fmla="*/ 1614815 w 12192000"/>
                <a:gd name="connsiteY68" fmla="*/ 82713 h 221362"/>
                <a:gd name="connsiteX69" fmla="*/ 1623617 w 12192000"/>
                <a:gd name="connsiteY69" fmla="*/ 90430 h 221362"/>
                <a:gd name="connsiteX70" fmla="*/ 1634070 w 12192000"/>
                <a:gd name="connsiteY70" fmla="*/ 101410 h 221362"/>
                <a:gd name="connsiteX71" fmla="*/ 1643422 w 12192000"/>
                <a:gd name="connsiteY71" fmla="*/ 114307 h 221362"/>
                <a:gd name="connsiteX72" fmla="*/ 1648373 w 12192000"/>
                <a:gd name="connsiteY72" fmla="*/ 124821 h 221362"/>
                <a:gd name="connsiteX73" fmla="*/ 1649473 w 12192000"/>
                <a:gd name="connsiteY73" fmla="*/ 128757 h 221362"/>
                <a:gd name="connsiteX74" fmla="*/ 1649886 w 12192000"/>
                <a:gd name="connsiteY74" fmla="*/ 129275 h 221362"/>
                <a:gd name="connsiteX75" fmla="*/ 1651674 w 12192000"/>
                <a:gd name="connsiteY75" fmla="*/ 129793 h 221362"/>
                <a:gd name="connsiteX76" fmla="*/ 1653874 w 12192000"/>
                <a:gd name="connsiteY76" fmla="*/ 129896 h 221362"/>
                <a:gd name="connsiteX77" fmla="*/ 1655937 w 12192000"/>
                <a:gd name="connsiteY77" fmla="*/ 129430 h 221362"/>
                <a:gd name="connsiteX78" fmla="*/ 1656213 w 12192000"/>
                <a:gd name="connsiteY78" fmla="*/ 129016 h 221362"/>
                <a:gd name="connsiteX79" fmla="*/ 1708889 w 12192000"/>
                <a:gd name="connsiteY79" fmla="*/ 58371 h 221362"/>
                <a:gd name="connsiteX80" fmla="*/ 1709301 w 12192000"/>
                <a:gd name="connsiteY80" fmla="*/ 57956 h 221362"/>
                <a:gd name="connsiteX81" fmla="*/ 1711089 w 12192000"/>
                <a:gd name="connsiteY81" fmla="*/ 57490 h 221362"/>
                <a:gd name="connsiteX82" fmla="*/ 1713152 w 12192000"/>
                <a:gd name="connsiteY82" fmla="*/ 57438 h 221362"/>
                <a:gd name="connsiteX83" fmla="*/ 1714940 w 12192000"/>
                <a:gd name="connsiteY83" fmla="*/ 57853 h 221362"/>
                <a:gd name="connsiteX84" fmla="*/ 1715490 w 12192000"/>
                <a:gd name="connsiteY84" fmla="*/ 58267 h 221362"/>
                <a:gd name="connsiteX85" fmla="*/ 1758676 w 12192000"/>
                <a:gd name="connsiteY85" fmla="*/ 101410 h 221362"/>
                <a:gd name="connsiteX86" fmla="*/ 1759226 w 12192000"/>
                <a:gd name="connsiteY86" fmla="*/ 101877 h 221362"/>
                <a:gd name="connsiteX87" fmla="*/ 1761290 w 12192000"/>
                <a:gd name="connsiteY87" fmla="*/ 102239 h 221362"/>
                <a:gd name="connsiteX88" fmla="*/ 1763490 w 12192000"/>
                <a:gd name="connsiteY88" fmla="*/ 102084 h 221362"/>
                <a:gd name="connsiteX89" fmla="*/ 1765003 w 12192000"/>
                <a:gd name="connsiteY89" fmla="*/ 101462 h 221362"/>
                <a:gd name="connsiteX90" fmla="*/ 1765278 w 12192000"/>
                <a:gd name="connsiteY90" fmla="*/ 100944 h 221362"/>
                <a:gd name="connsiteX91" fmla="*/ 1765829 w 12192000"/>
                <a:gd name="connsiteY91" fmla="*/ 97371 h 221362"/>
                <a:gd name="connsiteX92" fmla="*/ 1768579 w 12192000"/>
                <a:gd name="connsiteY92" fmla="*/ 90016 h 221362"/>
                <a:gd name="connsiteX93" fmla="*/ 1773530 w 12192000"/>
                <a:gd name="connsiteY93" fmla="*/ 82403 h 221362"/>
                <a:gd name="connsiteX94" fmla="*/ 1779857 w 12192000"/>
                <a:gd name="connsiteY94" fmla="*/ 74789 h 221362"/>
                <a:gd name="connsiteX95" fmla="*/ 1787559 w 12192000"/>
                <a:gd name="connsiteY95" fmla="*/ 67124 h 221362"/>
                <a:gd name="connsiteX96" fmla="*/ 1796360 w 12192000"/>
                <a:gd name="connsiteY96" fmla="*/ 59614 h 221362"/>
                <a:gd name="connsiteX97" fmla="*/ 1810527 w 12192000"/>
                <a:gd name="connsiteY97" fmla="*/ 48685 h 221362"/>
                <a:gd name="connsiteX98" fmla="*/ 1830332 w 12192000"/>
                <a:gd name="connsiteY98" fmla="*/ 35427 h 221362"/>
                <a:gd name="connsiteX99" fmla="*/ 1849037 w 12192000"/>
                <a:gd name="connsiteY99" fmla="*/ 24395 h 221362"/>
                <a:gd name="connsiteX100" fmla="*/ 1869942 w 12192000"/>
                <a:gd name="connsiteY100" fmla="*/ 13000 h 221362"/>
                <a:gd name="connsiteX101" fmla="*/ 1873106 w 12192000"/>
                <a:gd name="connsiteY101" fmla="*/ 11343 h 221362"/>
                <a:gd name="connsiteX102" fmla="*/ 1869667 w 12192000"/>
                <a:gd name="connsiteY102" fmla="*/ 16263 h 221362"/>
                <a:gd name="connsiteX103" fmla="*/ 1864853 w 12192000"/>
                <a:gd name="connsiteY103" fmla="*/ 26052 h 221362"/>
                <a:gd name="connsiteX104" fmla="*/ 1862515 w 12192000"/>
                <a:gd name="connsiteY104" fmla="*/ 35893 h 221362"/>
                <a:gd name="connsiteX105" fmla="*/ 1862240 w 12192000"/>
                <a:gd name="connsiteY105" fmla="*/ 45630 h 221362"/>
                <a:gd name="connsiteX106" fmla="*/ 1863890 w 12192000"/>
                <a:gd name="connsiteY106" fmla="*/ 55315 h 221362"/>
                <a:gd name="connsiteX107" fmla="*/ 1867191 w 12192000"/>
                <a:gd name="connsiteY107" fmla="*/ 64741 h 221362"/>
                <a:gd name="connsiteX108" fmla="*/ 1871730 w 12192000"/>
                <a:gd name="connsiteY108" fmla="*/ 73960 h 221362"/>
                <a:gd name="connsiteX109" fmla="*/ 1877506 w 12192000"/>
                <a:gd name="connsiteY109" fmla="*/ 82765 h 221362"/>
                <a:gd name="connsiteX110" fmla="*/ 1887409 w 12192000"/>
                <a:gd name="connsiteY110" fmla="*/ 95299 h 221362"/>
                <a:gd name="connsiteX111" fmla="*/ 1902125 w 12192000"/>
                <a:gd name="connsiteY111" fmla="*/ 110060 h 221362"/>
                <a:gd name="connsiteX112" fmla="*/ 1916566 w 12192000"/>
                <a:gd name="connsiteY112" fmla="*/ 122076 h 221362"/>
                <a:gd name="connsiteX113" fmla="*/ 1928394 w 12192000"/>
                <a:gd name="connsiteY113" fmla="*/ 130777 h 221362"/>
                <a:gd name="connsiteX114" fmla="*/ 1932382 w 12192000"/>
                <a:gd name="connsiteY114" fmla="*/ 133522 h 221362"/>
                <a:gd name="connsiteX115" fmla="*/ 1933208 w 12192000"/>
                <a:gd name="connsiteY115" fmla="*/ 133833 h 221362"/>
                <a:gd name="connsiteX116" fmla="*/ 1934996 w 12192000"/>
                <a:gd name="connsiteY116" fmla="*/ 134144 h 221362"/>
                <a:gd name="connsiteX117" fmla="*/ 1936783 w 12192000"/>
                <a:gd name="connsiteY117" fmla="*/ 134040 h 221362"/>
                <a:gd name="connsiteX118" fmla="*/ 1938296 w 12192000"/>
                <a:gd name="connsiteY118" fmla="*/ 133625 h 221362"/>
                <a:gd name="connsiteX119" fmla="*/ 1938709 w 12192000"/>
                <a:gd name="connsiteY119" fmla="*/ 133263 h 221362"/>
                <a:gd name="connsiteX120" fmla="*/ 1992210 w 12192000"/>
                <a:gd name="connsiteY120" fmla="*/ 62721 h 221362"/>
                <a:gd name="connsiteX121" fmla="*/ 1992760 w 12192000"/>
                <a:gd name="connsiteY121" fmla="*/ 62255 h 221362"/>
                <a:gd name="connsiteX122" fmla="*/ 1994411 w 12192000"/>
                <a:gd name="connsiteY122" fmla="*/ 61841 h 221362"/>
                <a:gd name="connsiteX123" fmla="*/ 1996612 w 12192000"/>
                <a:gd name="connsiteY123" fmla="*/ 61737 h 221362"/>
                <a:gd name="connsiteX124" fmla="*/ 1998399 w 12192000"/>
                <a:gd name="connsiteY124" fmla="*/ 62203 h 221362"/>
                <a:gd name="connsiteX125" fmla="*/ 1998812 w 12192000"/>
                <a:gd name="connsiteY125" fmla="*/ 62669 h 221362"/>
                <a:gd name="connsiteX126" fmla="*/ 2063178 w 12192000"/>
                <a:gd name="connsiteY126" fmla="*/ 129586 h 221362"/>
                <a:gd name="connsiteX127" fmla="*/ 2063453 w 12192000"/>
                <a:gd name="connsiteY127" fmla="*/ 129948 h 221362"/>
                <a:gd name="connsiteX128" fmla="*/ 2064966 w 12192000"/>
                <a:gd name="connsiteY128" fmla="*/ 130363 h 221362"/>
                <a:gd name="connsiteX129" fmla="*/ 2066754 w 12192000"/>
                <a:gd name="connsiteY129" fmla="*/ 130466 h 221362"/>
                <a:gd name="connsiteX130" fmla="*/ 2068267 w 12192000"/>
                <a:gd name="connsiteY130" fmla="*/ 130259 h 221362"/>
                <a:gd name="connsiteX131" fmla="*/ 2069092 w 12192000"/>
                <a:gd name="connsiteY131" fmla="*/ 129948 h 221362"/>
                <a:gd name="connsiteX132" fmla="*/ 2074593 w 12192000"/>
                <a:gd name="connsiteY132" fmla="*/ 127255 h 221362"/>
                <a:gd name="connsiteX133" fmla="*/ 2084495 w 12192000"/>
                <a:gd name="connsiteY133" fmla="*/ 121247 h 221362"/>
                <a:gd name="connsiteX134" fmla="*/ 2092885 w 12192000"/>
                <a:gd name="connsiteY134" fmla="*/ 114617 h 221362"/>
                <a:gd name="connsiteX135" fmla="*/ 2099899 w 12192000"/>
                <a:gd name="connsiteY135" fmla="*/ 107367 h 221362"/>
                <a:gd name="connsiteX136" fmla="*/ 2105951 w 12192000"/>
                <a:gd name="connsiteY136" fmla="*/ 99857 h 221362"/>
                <a:gd name="connsiteX137" fmla="*/ 2110627 w 12192000"/>
                <a:gd name="connsiteY137" fmla="*/ 91932 h 221362"/>
                <a:gd name="connsiteX138" fmla="*/ 2115854 w 12192000"/>
                <a:gd name="connsiteY138" fmla="*/ 79813 h 221362"/>
                <a:gd name="connsiteX139" fmla="*/ 2119842 w 12192000"/>
                <a:gd name="connsiteY139" fmla="*/ 63446 h 221362"/>
                <a:gd name="connsiteX140" fmla="*/ 2120942 w 12192000"/>
                <a:gd name="connsiteY140" fmla="*/ 47805 h 221362"/>
                <a:gd name="connsiteX141" fmla="*/ 2120392 w 12192000"/>
                <a:gd name="connsiteY141" fmla="*/ 33769 h 221362"/>
                <a:gd name="connsiteX142" fmla="*/ 2118742 w 12192000"/>
                <a:gd name="connsiteY142" fmla="*/ 22116 h 221362"/>
                <a:gd name="connsiteX143" fmla="*/ 2117779 w 12192000"/>
                <a:gd name="connsiteY143" fmla="*/ 17610 h 221362"/>
                <a:gd name="connsiteX144" fmla="*/ 2118054 w 12192000"/>
                <a:gd name="connsiteY144" fmla="*/ 17092 h 221362"/>
                <a:gd name="connsiteX145" fmla="*/ 2119430 w 12192000"/>
                <a:gd name="connsiteY145" fmla="*/ 16419 h 221362"/>
                <a:gd name="connsiteX146" fmla="*/ 2121492 w 12192000"/>
                <a:gd name="connsiteY146" fmla="*/ 16211 h 221362"/>
                <a:gd name="connsiteX147" fmla="*/ 2123693 w 12192000"/>
                <a:gd name="connsiteY147" fmla="*/ 16574 h 221362"/>
                <a:gd name="connsiteX148" fmla="*/ 2124518 w 12192000"/>
                <a:gd name="connsiteY148" fmla="*/ 17040 h 221362"/>
                <a:gd name="connsiteX149" fmla="*/ 2255314 w 12192000"/>
                <a:gd name="connsiteY149" fmla="*/ 133315 h 221362"/>
                <a:gd name="connsiteX150" fmla="*/ 2255864 w 12192000"/>
                <a:gd name="connsiteY150" fmla="*/ 133677 h 221362"/>
                <a:gd name="connsiteX151" fmla="*/ 2257377 w 12192000"/>
                <a:gd name="connsiteY151" fmla="*/ 134040 h 221362"/>
                <a:gd name="connsiteX152" fmla="*/ 2259440 w 12192000"/>
                <a:gd name="connsiteY152" fmla="*/ 134040 h 221362"/>
                <a:gd name="connsiteX153" fmla="*/ 2260953 w 12192000"/>
                <a:gd name="connsiteY153" fmla="*/ 133677 h 221362"/>
                <a:gd name="connsiteX154" fmla="*/ 2261640 w 12192000"/>
                <a:gd name="connsiteY154" fmla="*/ 133315 h 221362"/>
                <a:gd name="connsiteX155" fmla="*/ 2359427 w 12192000"/>
                <a:gd name="connsiteY155" fmla="*/ 45578 h 221362"/>
                <a:gd name="connsiteX156" fmla="*/ 2360115 w 12192000"/>
                <a:gd name="connsiteY156" fmla="*/ 45215 h 221362"/>
                <a:gd name="connsiteX157" fmla="*/ 2361765 w 12192000"/>
                <a:gd name="connsiteY157" fmla="*/ 44749 h 221362"/>
                <a:gd name="connsiteX158" fmla="*/ 2363829 w 12192000"/>
                <a:gd name="connsiteY158" fmla="*/ 44853 h 221362"/>
                <a:gd name="connsiteX159" fmla="*/ 2365342 w 12192000"/>
                <a:gd name="connsiteY159" fmla="*/ 45371 h 221362"/>
                <a:gd name="connsiteX160" fmla="*/ 2365754 w 12192000"/>
                <a:gd name="connsiteY160" fmla="*/ 45733 h 221362"/>
                <a:gd name="connsiteX161" fmla="*/ 2401237 w 12192000"/>
                <a:gd name="connsiteY161" fmla="*/ 101100 h 221362"/>
                <a:gd name="connsiteX162" fmla="*/ 2401650 w 12192000"/>
                <a:gd name="connsiteY162" fmla="*/ 101566 h 221362"/>
                <a:gd name="connsiteX163" fmla="*/ 2403439 w 12192000"/>
                <a:gd name="connsiteY163" fmla="*/ 102084 h 221362"/>
                <a:gd name="connsiteX164" fmla="*/ 2405364 w 12192000"/>
                <a:gd name="connsiteY164" fmla="*/ 102084 h 221362"/>
                <a:gd name="connsiteX165" fmla="*/ 2407151 w 12192000"/>
                <a:gd name="connsiteY165" fmla="*/ 101617 h 221362"/>
                <a:gd name="connsiteX166" fmla="*/ 2407840 w 12192000"/>
                <a:gd name="connsiteY166" fmla="*/ 101203 h 221362"/>
                <a:gd name="connsiteX167" fmla="*/ 2467667 w 12192000"/>
                <a:gd name="connsiteY167" fmla="*/ 25793 h 221362"/>
                <a:gd name="connsiteX168" fmla="*/ 2468217 w 12192000"/>
                <a:gd name="connsiteY168" fmla="*/ 25379 h 221362"/>
                <a:gd name="connsiteX169" fmla="*/ 2469730 w 12192000"/>
                <a:gd name="connsiteY169" fmla="*/ 24913 h 221362"/>
                <a:gd name="connsiteX170" fmla="*/ 2471793 w 12192000"/>
                <a:gd name="connsiteY170" fmla="*/ 24861 h 221362"/>
                <a:gd name="connsiteX171" fmla="*/ 2473581 w 12192000"/>
                <a:gd name="connsiteY171" fmla="*/ 25275 h 221362"/>
                <a:gd name="connsiteX172" fmla="*/ 2474131 w 12192000"/>
                <a:gd name="connsiteY172" fmla="*/ 25689 h 221362"/>
                <a:gd name="connsiteX173" fmla="*/ 2548812 w 12192000"/>
                <a:gd name="connsiteY173" fmla="*/ 88669 h 221362"/>
                <a:gd name="connsiteX174" fmla="*/ 2549362 w 12192000"/>
                <a:gd name="connsiteY174" fmla="*/ 89032 h 221362"/>
                <a:gd name="connsiteX175" fmla="*/ 2551151 w 12192000"/>
                <a:gd name="connsiteY175" fmla="*/ 89395 h 221362"/>
                <a:gd name="connsiteX176" fmla="*/ 2553213 w 12192000"/>
                <a:gd name="connsiteY176" fmla="*/ 89343 h 221362"/>
                <a:gd name="connsiteX177" fmla="*/ 2554726 w 12192000"/>
                <a:gd name="connsiteY177" fmla="*/ 88877 h 221362"/>
                <a:gd name="connsiteX178" fmla="*/ 2555139 w 12192000"/>
                <a:gd name="connsiteY178" fmla="*/ 88462 h 221362"/>
                <a:gd name="connsiteX179" fmla="*/ 2619917 w 12192000"/>
                <a:gd name="connsiteY179" fmla="*/ 933 h 221362"/>
                <a:gd name="connsiteX180" fmla="*/ 2620330 w 12192000"/>
                <a:gd name="connsiteY180" fmla="*/ 466 h 221362"/>
                <a:gd name="connsiteX181" fmla="*/ 2622119 w 12192000"/>
                <a:gd name="connsiteY181" fmla="*/ 0 h 221362"/>
                <a:gd name="connsiteX182" fmla="*/ 2624318 w 12192000"/>
                <a:gd name="connsiteY182" fmla="*/ 0 h 221362"/>
                <a:gd name="connsiteX183" fmla="*/ 2626107 w 12192000"/>
                <a:gd name="connsiteY183" fmla="*/ 466 h 221362"/>
                <a:gd name="connsiteX184" fmla="*/ 2626520 w 12192000"/>
                <a:gd name="connsiteY184" fmla="*/ 933 h 221362"/>
                <a:gd name="connsiteX185" fmla="*/ 2703263 w 12192000"/>
                <a:gd name="connsiteY185" fmla="*/ 116327 h 221362"/>
                <a:gd name="connsiteX186" fmla="*/ 2703677 w 12192000"/>
                <a:gd name="connsiteY186" fmla="*/ 116793 h 221362"/>
                <a:gd name="connsiteX187" fmla="*/ 2705465 w 12192000"/>
                <a:gd name="connsiteY187" fmla="*/ 117311 h 221362"/>
                <a:gd name="connsiteX188" fmla="*/ 2707940 w 12192000"/>
                <a:gd name="connsiteY188" fmla="*/ 117207 h 221362"/>
                <a:gd name="connsiteX189" fmla="*/ 2709453 w 12192000"/>
                <a:gd name="connsiteY189" fmla="*/ 116689 h 221362"/>
                <a:gd name="connsiteX190" fmla="*/ 2710003 w 12192000"/>
                <a:gd name="connsiteY190" fmla="*/ 116223 h 221362"/>
                <a:gd name="connsiteX191" fmla="*/ 2752501 w 12192000"/>
                <a:gd name="connsiteY191" fmla="*/ 35737 h 221362"/>
                <a:gd name="connsiteX192" fmla="*/ 2752776 w 12192000"/>
                <a:gd name="connsiteY192" fmla="*/ 35375 h 221362"/>
                <a:gd name="connsiteX193" fmla="*/ 2754289 w 12192000"/>
                <a:gd name="connsiteY193" fmla="*/ 34857 h 221362"/>
                <a:gd name="connsiteX194" fmla="*/ 2756214 w 12192000"/>
                <a:gd name="connsiteY194" fmla="*/ 34701 h 221362"/>
                <a:gd name="connsiteX195" fmla="*/ 2758002 w 12192000"/>
                <a:gd name="connsiteY195" fmla="*/ 34909 h 221362"/>
                <a:gd name="connsiteX196" fmla="*/ 2758827 w 12192000"/>
                <a:gd name="connsiteY196" fmla="*/ 35271 h 221362"/>
                <a:gd name="connsiteX197" fmla="*/ 2850563 w 12192000"/>
                <a:gd name="connsiteY197" fmla="*/ 84578 h 221362"/>
                <a:gd name="connsiteX198" fmla="*/ 2851938 w 12192000"/>
                <a:gd name="connsiteY198" fmla="*/ 85096 h 221362"/>
                <a:gd name="connsiteX199" fmla="*/ 2855239 w 12192000"/>
                <a:gd name="connsiteY199" fmla="*/ 84992 h 221362"/>
                <a:gd name="connsiteX200" fmla="*/ 2856477 w 12192000"/>
                <a:gd name="connsiteY200" fmla="*/ 84422 h 221362"/>
                <a:gd name="connsiteX201" fmla="*/ 2904339 w 12192000"/>
                <a:gd name="connsiteY201" fmla="*/ 47287 h 221362"/>
                <a:gd name="connsiteX202" fmla="*/ 2905027 w 12192000"/>
                <a:gd name="connsiteY202" fmla="*/ 46925 h 221362"/>
                <a:gd name="connsiteX203" fmla="*/ 2906953 w 12192000"/>
                <a:gd name="connsiteY203" fmla="*/ 46614 h 221362"/>
                <a:gd name="connsiteX204" fmla="*/ 2908878 w 12192000"/>
                <a:gd name="connsiteY204" fmla="*/ 46717 h 221362"/>
                <a:gd name="connsiteX205" fmla="*/ 2910529 w 12192000"/>
                <a:gd name="connsiteY205" fmla="*/ 47132 h 221362"/>
                <a:gd name="connsiteX206" fmla="*/ 2910942 w 12192000"/>
                <a:gd name="connsiteY206" fmla="*/ 47494 h 221362"/>
                <a:gd name="connsiteX207" fmla="*/ 2953852 w 12192000"/>
                <a:gd name="connsiteY207" fmla="*/ 107988 h 221362"/>
                <a:gd name="connsiteX208" fmla="*/ 2954265 w 12192000"/>
                <a:gd name="connsiteY208" fmla="*/ 108351 h 221362"/>
                <a:gd name="connsiteX209" fmla="*/ 2956052 w 12192000"/>
                <a:gd name="connsiteY209" fmla="*/ 108869 h 221362"/>
                <a:gd name="connsiteX210" fmla="*/ 2958115 w 12192000"/>
                <a:gd name="connsiteY210" fmla="*/ 108869 h 221362"/>
                <a:gd name="connsiteX211" fmla="*/ 2959904 w 12192000"/>
                <a:gd name="connsiteY211" fmla="*/ 108402 h 221362"/>
                <a:gd name="connsiteX212" fmla="*/ 2960453 w 12192000"/>
                <a:gd name="connsiteY212" fmla="*/ 108040 h 221362"/>
                <a:gd name="connsiteX213" fmla="*/ 2963204 w 12192000"/>
                <a:gd name="connsiteY213" fmla="*/ 105191 h 221362"/>
                <a:gd name="connsiteX214" fmla="*/ 2970081 w 12192000"/>
                <a:gd name="connsiteY214" fmla="*/ 99908 h 221362"/>
                <a:gd name="connsiteX215" fmla="*/ 2978882 w 12192000"/>
                <a:gd name="connsiteY215" fmla="*/ 94833 h 221362"/>
                <a:gd name="connsiteX216" fmla="*/ 2988786 w 12192000"/>
                <a:gd name="connsiteY216" fmla="*/ 90172 h 221362"/>
                <a:gd name="connsiteX217" fmla="*/ 3000063 w 12192000"/>
                <a:gd name="connsiteY217" fmla="*/ 85769 h 221362"/>
                <a:gd name="connsiteX218" fmla="*/ 3011892 w 12192000"/>
                <a:gd name="connsiteY218" fmla="*/ 81574 h 221362"/>
                <a:gd name="connsiteX219" fmla="*/ 3017699 w 12192000"/>
                <a:gd name="connsiteY219" fmla="*/ 79899 h 221362"/>
                <a:gd name="connsiteX220" fmla="*/ 3017165 w 12192000"/>
                <a:gd name="connsiteY220" fmla="*/ 78052 h 221362"/>
                <a:gd name="connsiteX221" fmla="*/ 3012626 w 12192000"/>
                <a:gd name="connsiteY221" fmla="*/ 65777 h 221362"/>
                <a:gd name="connsiteX222" fmla="*/ 3004924 w 12192000"/>
                <a:gd name="connsiteY222" fmla="*/ 49204 h 221362"/>
                <a:gd name="connsiteX223" fmla="*/ 2994196 w 12192000"/>
                <a:gd name="connsiteY223" fmla="*/ 31335 h 221362"/>
                <a:gd name="connsiteX224" fmla="*/ 2984844 w 12192000"/>
                <a:gd name="connsiteY224" fmla="*/ 18801 h 221362"/>
                <a:gd name="connsiteX225" fmla="*/ 2981681 w 12192000"/>
                <a:gd name="connsiteY225" fmla="*/ 14917 h 221362"/>
                <a:gd name="connsiteX226" fmla="*/ 2981543 w 12192000"/>
                <a:gd name="connsiteY226" fmla="*/ 14502 h 221362"/>
                <a:gd name="connsiteX227" fmla="*/ 2982094 w 12192000"/>
                <a:gd name="connsiteY227" fmla="*/ 13726 h 221362"/>
                <a:gd name="connsiteX228" fmla="*/ 2983744 w 12192000"/>
                <a:gd name="connsiteY228" fmla="*/ 13311 h 221362"/>
                <a:gd name="connsiteX229" fmla="*/ 2985945 w 12192000"/>
                <a:gd name="connsiteY229" fmla="*/ 13207 h 221362"/>
                <a:gd name="connsiteX230" fmla="*/ 2986907 w 12192000"/>
                <a:gd name="connsiteY230" fmla="*/ 13466 h 221362"/>
                <a:gd name="connsiteX231" fmla="*/ 3001348 w 12192000"/>
                <a:gd name="connsiteY231" fmla="*/ 17247 h 221362"/>
                <a:gd name="connsiteX232" fmla="*/ 3028030 w 12192000"/>
                <a:gd name="connsiteY232" fmla="*/ 25068 h 221362"/>
                <a:gd name="connsiteX233" fmla="*/ 3052099 w 12192000"/>
                <a:gd name="connsiteY233" fmla="*/ 33148 h 221362"/>
                <a:gd name="connsiteX234" fmla="*/ 3073279 w 12192000"/>
                <a:gd name="connsiteY234" fmla="*/ 41383 h 221362"/>
                <a:gd name="connsiteX235" fmla="*/ 3092121 w 12192000"/>
                <a:gd name="connsiteY235" fmla="*/ 49773 h 221362"/>
                <a:gd name="connsiteX236" fmla="*/ 3108762 w 12192000"/>
                <a:gd name="connsiteY236" fmla="*/ 58112 h 221362"/>
                <a:gd name="connsiteX237" fmla="*/ 3111496 w 12192000"/>
                <a:gd name="connsiteY237" fmla="*/ 59721 h 221362"/>
                <a:gd name="connsiteX238" fmla="*/ 3119855 w 12192000"/>
                <a:gd name="connsiteY238" fmla="*/ 58319 h 221362"/>
                <a:gd name="connsiteX239" fmla="*/ 3136085 w 12192000"/>
                <a:gd name="connsiteY239" fmla="*/ 56092 h 221362"/>
                <a:gd name="connsiteX240" fmla="*/ 3137323 w 12192000"/>
                <a:gd name="connsiteY240" fmla="*/ 55988 h 221362"/>
                <a:gd name="connsiteX241" fmla="*/ 3139523 w 12192000"/>
                <a:gd name="connsiteY241" fmla="*/ 56299 h 221362"/>
                <a:gd name="connsiteX242" fmla="*/ 3140624 w 12192000"/>
                <a:gd name="connsiteY242" fmla="*/ 56921 h 221362"/>
                <a:gd name="connsiteX243" fmla="*/ 3140624 w 12192000"/>
                <a:gd name="connsiteY243" fmla="*/ 57749 h 221362"/>
                <a:gd name="connsiteX244" fmla="*/ 3139936 w 12192000"/>
                <a:gd name="connsiteY244" fmla="*/ 58112 h 221362"/>
                <a:gd name="connsiteX245" fmla="*/ 3132784 w 12192000"/>
                <a:gd name="connsiteY245" fmla="*/ 61582 h 221362"/>
                <a:gd name="connsiteX246" fmla="*/ 3123883 w 12192000"/>
                <a:gd name="connsiteY246" fmla="*/ 67074 h 221362"/>
                <a:gd name="connsiteX247" fmla="*/ 3135445 w 12192000"/>
                <a:gd name="connsiteY247" fmla="*/ 74634 h 221362"/>
                <a:gd name="connsiteX248" fmla="*/ 3145897 w 12192000"/>
                <a:gd name="connsiteY248" fmla="*/ 82713 h 221362"/>
                <a:gd name="connsiteX249" fmla="*/ 3154700 w 12192000"/>
                <a:gd name="connsiteY249" fmla="*/ 90430 h 221362"/>
                <a:gd name="connsiteX250" fmla="*/ 3165152 w 12192000"/>
                <a:gd name="connsiteY250" fmla="*/ 101410 h 221362"/>
                <a:gd name="connsiteX251" fmla="*/ 3174504 w 12192000"/>
                <a:gd name="connsiteY251" fmla="*/ 114307 h 221362"/>
                <a:gd name="connsiteX252" fmla="*/ 3179456 w 12192000"/>
                <a:gd name="connsiteY252" fmla="*/ 124821 h 221362"/>
                <a:gd name="connsiteX253" fmla="*/ 3180556 w 12192000"/>
                <a:gd name="connsiteY253" fmla="*/ 128757 h 221362"/>
                <a:gd name="connsiteX254" fmla="*/ 3180969 w 12192000"/>
                <a:gd name="connsiteY254" fmla="*/ 129275 h 221362"/>
                <a:gd name="connsiteX255" fmla="*/ 3182756 w 12192000"/>
                <a:gd name="connsiteY255" fmla="*/ 129793 h 221362"/>
                <a:gd name="connsiteX256" fmla="*/ 3184957 w 12192000"/>
                <a:gd name="connsiteY256" fmla="*/ 129896 h 221362"/>
                <a:gd name="connsiteX257" fmla="*/ 3187020 w 12192000"/>
                <a:gd name="connsiteY257" fmla="*/ 129430 h 221362"/>
                <a:gd name="connsiteX258" fmla="*/ 3187295 w 12192000"/>
                <a:gd name="connsiteY258" fmla="*/ 129016 h 221362"/>
                <a:gd name="connsiteX259" fmla="*/ 3239971 w 12192000"/>
                <a:gd name="connsiteY259" fmla="*/ 58371 h 221362"/>
                <a:gd name="connsiteX260" fmla="*/ 3240383 w 12192000"/>
                <a:gd name="connsiteY260" fmla="*/ 57956 h 221362"/>
                <a:gd name="connsiteX261" fmla="*/ 3242171 w 12192000"/>
                <a:gd name="connsiteY261" fmla="*/ 57490 h 221362"/>
                <a:gd name="connsiteX262" fmla="*/ 3244235 w 12192000"/>
                <a:gd name="connsiteY262" fmla="*/ 57438 h 221362"/>
                <a:gd name="connsiteX263" fmla="*/ 3246022 w 12192000"/>
                <a:gd name="connsiteY263" fmla="*/ 57853 h 221362"/>
                <a:gd name="connsiteX264" fmla="*/ 3246573 w 12192000"/>
                <a:gd name="connsiteY264" fmla="*/ 58267 h 221362"/>
                <a:gd name="connsiteX265" fmla="*/ 3289759 w 12192000"/>
                <a:gd name="connsiteY265" fmla="*/ 101410 h 221362"/>
                <a:gd name="connsiteX266" fmla="*/ 3290309 w 12192000"/>
                <a:gd name="connsiteY266" fmla="*/ 101877 h 221362"/>
                <a:gd name="connsiteX267" fmla="*/ 3292371 w 12192000"/>
                <a:gd name="connsiteY267" fmla="*/ 102239 h 221362"/>
                <a:gd name="connsiteX268" fmla="*/ 3294572 w 12192000"/>
                <a:gd name="connsiteY268" fmla="*/ 102084 h 221362"/>
                <a:gd name="connsiteX269" fmla="*/ 3296085 w 12192000"/>
                <a:gd name="connsiteY269" fmla="*/ 101462 h 221362"/>
                <a:gd name="connsiteX270" fmla="*/ 3296360 w 12192000"/>
                <a:gd name="connsiteY270" fmla="*/ 100944 h 221362"/>
                <a:gd name="connsiteX271" fmla="*/ 3296910 w 12192000"/>
                <a:gd name="connsiteY271" fmla="*/ 97371 h 221362"/>
                <a:gd name="connsiteX272" fmla="*/ 3299661 w 12192000"/>
                <a:gd name="connsiteY272" fmla="*/ 90016 h 221362"/>
                <a:gd name="connsiteX273" fmla="*/ 3304612 w 12192000"/>
                <a:gd name="connsiteY273" fmla="*/ 82403 h 221362"/>
                <a:gd name="connsiteX274" fmla="*/ 3310939 w 12192000"/>
                <a:gd name="connsiteY274" fmla="*/ 74789 h 221362"/>
                <a:gd name="connsiteX275" fmla="*/ 3318640 w 12192000"/>
                <a:gd name="connsiteY275" fmla="*/ 67124 h 221362"/>
                <a:gd name="connsiteX276" fmla="*/ 3327443 w 12192000"/>
                <a:gd name="connsiteY276" fmla="*/ 59614 h 221362"/>
                <a:gd name="connsiteX277" fmla="*/ 3341609 w 12192000"/>
                <a:gd name="connsiteY277" fmla="*/ 48685 h 221362"/>
                <a:gd name="connsiteX278" fmla="*/ 3361414 w 12192000"/>
                <a:gd name="connsiteY278" fmla="*/ 35427 h 221362"/>
                <a:gd name="connsiteX279" fmla="*/ 3380118 w 12192000"/>
                <a:gd name="connsiteY279" fmla="*/ 24395 h 221362"/>
                <a:gd name="connsiteX280" fmla="*/ 3401024 w 12192000"/>
                <a:gd name="connsiteY280" fmla="*/ 13000 h 221362"/>
                <a:gd name="connsiteX281" fmla="*/ 3404187 w 12192000"/>
                <a:gd name="connsiteY281" fmla="*/ 11343 h 221362"/>
                <a:gd name="connsiteX282" fmla="*/ 3400748 w 12192000"/>
                <a:gd name="connsiteY282" fmla="*/ 16263 h 221362"/>
                <a:gd name="connsiteX283" fmla="*/ 3395935 w 12192000"/>
                <a:gd name="connsiteY283" fmla="*/ 26052 h 221362"/>
                <a:gd name="connsiteX284" fmla="*/ 3393597 w 12192000"/>
                <a:gd name="connsiteY284" fmla="*/ 35893 h 221362"/>
                <a:gd name="connsiteX285" fmla="*/ 3393322 w 12192000"/>
                <a:gd name="connsiteY285" fmla="*/ 45630 h 221362"/>
                <a:gd name="connsiteX286" fmla="*/ 3394972 w 12192000"/>
                <a:gd name="connsiteY286" fmla="*/ 55315 h 221362"/>
                <a:gd name="connsiteX287" fmla="*/ 3398273 w 12192000"/>
                <a:gd name="connsiteY287" fmla="*/ 64741 h 221362"/>
                <a:gd name="connsiteX288" fmla="*/ 3402812 w 12192000"/>
                <a:gd name="connsiteY288" fmla="*/ 73960 h 221362"/>
                <a:gd name="connsiteX289" fmla="*/ 3408588 w 12192000"/>
                <a:gd name="connsiteY289" fmla="*/ 82765 h 221362"/>
                <a:gd name="connsiteX290" fmla="*/ 3418490 w 12192000"/>
                <a:gd name="connsiteY290" fmla="*/ 95299 h 221362"/>
                <a:gd name="connsiteX291" fmla="*/ 3433207 w 12192000"/>
                <a:gd name="connsiteY291" fmla="*/ 110060 h 221362"/>
                <a:gd name="connsiteX292" fmla="*/ 3447648 w 12192000"/>
                <a:gd name="connsiteY292" fmla="*/ 122076 h 221362"/>
                <a:gd name="connsiteX293" fmla="*/ 3459476 w 12192000"/>
                <a:gd name="connsiteY293" fmla="*/ 130777 h 221362"/>
                <a:gd name="connsiteX294" fmla="*/ 3463465 w 12192000"/>
                <a:gd name="connsiteY294" fmla="*/ 133522 h 221362"/>
                <a:gd name="connsiteX295" fmla="*/ 3464290 w 12192000"/>
                <a:gd name="connsiteY295" fmla="*/ 133833 h 221362"/>
                <a:gd name="connsiteX296" fmla="*/ 3466078 w 12192000"/>
                <a:gd name="connsiteY296" fmla="*/ 134144 h 221362"/>
                <a:gd name="connsiteX297" fmla="*/ 3467866 w 12192000"/>
                <a:gd name="connsiteY297" fmla="*/ 134040 h 221362"/>
                <a:gd name="connsiteX298" fmla="*/ 3469379 w 12192000"/>
                <a:gd name="connsiteY298" fmla="*/ 133625 h 221362"/>
                <a:gd name="connsiteX299" fmla="*/ 3469791 w 12192000"/>
                <a:gd name="connsiteY299" fmla="*/ 133263 h 221362"/>
                <a:gd name="connsiteX300" fmla="*/ 3523293 w 12192000"/>
                <a:gd name="connsiteY300" fmla="*/ 62721 h 221362"/>
                <a:gd name="connsiteX301" fmla="*/ 3523843 w 12192000"/>
                <a:gd name="connsiteY301" fmla="*/ 62255 h 221362"/>
                <a:gd name="connsiteX302" fmla="*/ 3525492 w 12192000"/>
                <a:gd name="connsiteY302" fmla="*/ 61841 h 221362"/>
                <a:gd name="connsiteX303" fmla="*/ 3527693 w 12192000"/>
                <a:gd name="connsiteY303" fmla="*/ 61737 h 221362"/>
                <a:gd name="connsiteX304" fmla="*/ 3529481 w 12192000"/>
                <a:gd name="connsiteY304" fmla="*/ 62203 h 221362"/>
                <a:gd name="connsiteX305" fmla="*/ 3529894 w 12192000"/>
                <a:gd name="connsiteY305" fmla="*/ 62669 h 221362"/>
                <a:gd name="connsiteX306" fmla="*/ 3594261 w 12192000"/>
                <a:gd name="connsiteY306" fmla="*/ 129586 h 221362"/>
                <a:gd name="connsiteX307" fmla="*/ 3594535 w 12192000"/>
                <a:gd name="connsiteY307" fmla="*/ 129948 h 221362"/>
                <a:gd name="connsiteX308" fmla="*/ 3596048 w 12192000"/>
                <a:gd name="connsiteY308" fmla="*/ 130363 h 221362"/>
                <a:gd name="connsiteX309" fmla="*/ 3597836 w 12192000"/>
                <a:gd name="connsiteY309" fmla="*/ 130466 h 221362"/>
                <a:gd name="connsiteX310" fmla="*/ 3599349 w 12192000"/>
                <a:gd name="connsiteY310" fmla="*/ 130259 h 221362"/>
                <a:gd name="connsiteX311" fmla="*/ 3600174 w 12192000"/>
                <a:gd name="connsiteY311" fmla="*/ 129948 h 221362"/>
                <a:gd name="connsiteX312" fmla="*/ 3605674 w 12192000"/>
                <a:gd name="connsiteY312" fmla="*/ 127255 h 221362"/>
                <a:gd name="connsiteX313" fmla="*/ 3615577 w 12192000"/>
                <a:gd name="connsiteY313" fmla="*/ 121247 h 221362"/>
                <a:gd name="connsiteX314" fmla="*/ 3623967 w 12192000"/>
                <a:gd name="connsiteY314" fmla="*/ 114617 h 221362"/>
                <a:gd name="connsiteX315" fmla="*/ 3630982 w 12192000"/>
                <a:gd name="connsiteY315" fmla="*/ 107367 h 221362"/>
                <a:gd name="connsiteX316" fmla="*/ 3637033 w 12192000"/>
                <a:gd name="connsiteY316" fmla="*/ 99857 h 221362"/>
                <a:gd name="connsiteX317" fmla="*/ 3641709 w 12192000"/>
                <a:gd name="connsiteY317" fmla="*/ 91932 h 221362"/>
                <a:gd name="connsiteX318" fmla="*/ 3646935 w 12192000"/>
                <a:gd name="connsiteY318" fmla="*/ 79813 h 221362"/>
                <a:gd name="connsiteX319" fmla="*/ 3650924 w 12192000"/>
                <a:gd name="connsiteY319" fmla="*/ 63446 h 221362"/>
                <a:gd name="connsiteX320" fmla="*/ 3652023 w 12192000"/>
                <a:gd name="connsiteY320" fmla="*/ 47805 h 221362"/>
                <a:gd name="connsiteX321" fmla="*/ 3651474 w 12192000"/>
                <a:gd name="connsiteY321" fmla="*/ 33769 h 221362"/>
                <a:gd name="connsiteX322" fmla="*/ 3649824 w 12192000"/>
                <a:gd name="connsiteY322" fmla="*/ 22116 h 221362"/>
                <a:gd name="connsiteX323" fmla="*/ 3648861 w 12192000"/>
                <a:gd name="connsiteY323" fmla="*/ 17610 h 221362"/>
                <a:gd name="connsiteX324" fmla="*/ 3649136 w 12192000"/>
                <a:gd name="connsiteY324" fmla="*/ 17092 h 221362"/>
                <a:gd name="connsiteX325" fmla="*/ 3650511 w 12192000"/>
                <a:gd name="connsiteY325" fmla="*/ 16419 h 221362"/>
                <a:gd name="connsiteX326" fmla="*/ 3652574 w 12192000"/>
                <a:gd name="connsiteY326" fmla="*/ 16211 h 221362"/>
                <a:gd name="connsiteX327" fmla="*/ 3654775 w 12192000"/>
                <a:gd name="connsiteY327" fmla="*/ 16574 h 221362"/>
                <a:gd name="connsiteX328" fmla="*/ 3655600 w 12192000"/>
                <a:gd name="connsiteY328" fmla="*/ 17040 h 221362"/>
                <a:gd name="connsiteX329" fmla="*/ 3786395 w 12192000"/>
                <a:gd name="connsiteY329" fmla="*/ 133315 h 221362"/>
                <a:gd name="connsiteX330" fmla="*/ 3786945 w 12192000"/>
                <a:gd name="connsiteY330" fmla="*/ 133677 h 221362"/>
                <a:gd name="connsiteX331" fmla="*/ 3788459 w 12192000"/>
                <a:gd name="connsiteY331" fmla="*/ 134040 h 221362"/>
                <a:gd name="connsiteX332" fmla="*/ 3790521 w 12192000"/>
                <a:gd name="connsiteY332" fmla="*/ 134040 h 221362"/>
                <a:gd name="connsiteX333" fmla="*/ 3792035 w 12192000"/>
                <a:gd name="connsiteY333" fmla="*/ 133677 h 221362"/>
                <a:gd name="connsiteX334" fmla="*/ 3792722 w 12192000"/>
                <a:gd name="connsiteY334" fmla="*/ 133315 h 221362"/>
                <a:gd name="connsiteX335" fmla="*/ 3890510 w 12192000"/>
                <a:gd name="connsiteY335" fmla="*/ 45578 h 221362"/>
                <a:gd name="connsiteX336" fmla="*/ 3891197 w 12192000"/>
                <a:gd name="connsiteY336" fmla="*/ 45215 h 221362"/>
                <a:gd name="connsiteX337" fmla="*/ 3892847 w 12192000"/>
                <a:gd name="connsiteY337" fmla="*/ 44749 h 221362"/>
                <a:gd name="connsiteX338" fmla="*/ 3894910 w 12192000"/>
                <a:gd name="connsiteY338" fmla="*/ 44853 h 221362"/>
                <a:gd name="connsiteX339" fmla="*/ 3896424 w 12192000"/>
                <a:gd name="connsiteY339" fmla="*/ 45371 h 221362"/>
                <a:gd name="connsiteX340" fmla="*/ 3896836 w 12192000"/>
                <a:gd name="connsiteY340" fmla="*/ 45733 h 221362"/>
                <a:gd name="connsiteX341" fmla="*/ 3932320 w 12192000"/>
                <a:gd name="connsiteY341" fmla="*/ 101100 h 221362"/>
                <a:gd name="connsiteX342" fmla="*/ 3932732 w 12192000"/>
                <a:gd name="connsiteY342" fmla="*/ 101566 h 221362"/>
                <a:gd name="connsiteX343" fmla="*/ 3934520 w 12192000"/>
                <a:gd name="connsiteY343" fmla="*/ 102084 h 221362"/>
                <a:gd name="connsiteX344" fmla="*/ 3936446 w 12192000"/>
                <a:gd name="connsiteY344" fmla="*/ 102084 h 221362"/>
                <a:gd name="connsiteX345" fmla="*/ 3938234 w 12192000"/>
                <a:gd name="connsiteY345" fmla="*/ 101617 h 221362"/>
                <a:gd name="connsiteX346" fmla="*/ 3938921 w 12192000"/>
                <a:gd name="connsiteY346" fmla="*/ 101203 h 221362"/>
                <a:gd name="connsiteX347" fmla="*/ 3998749 w 12192000"/>
                <a:gd name="connsiteY347" fmla="*/ 25793 h 221362"/>
                <a:gd name="connsiteX348" fmla="*/ 3999299 w 12192000"/>
                <a:gd name="connsiteY348" fmla="*/ 25379 h 221362"/>
                <a:gd name="connsiteX349" fmla="*/ 4000812 w 12192000"/>
                <a:gd name="connsiteY349" fmla="*/ 24913 h 221362"/>
                <a:gd name="connsiteX350" fmla="*/ 4002875 w 12192000"/>
                <a:gd name="connsiteY350" fmla="*/ 24861 h 221362"/>
                <a:gd name="connsiteX351" fmla="*/ 4004663 w 12192000"/>
                <a:gd name="connsiteY351" fmla="*/ 25275 h 221362"/>
                <a:gd name="connsiteX352" fmla="*/ 4005213 w 12192000"/>
                <a:gd name="connsiteY352" fmla="*/ 25689 h 221362"/>
                <a:gd name="connsiteX353" fmla="*/ 4079894 w 12192000"/>
                <a:gd name="connsiteY353" fmla="*/ 88669 h 221362"/>
                <a:gd name="connsiteX354" fmla="*/ 4080444 w 12192000"/>
                <a:gd name="connsiteY354" fmla="*/ 89032 h 221362"/>
                <a:gd name="connsiteX355" fmla="*/ 4082232 w 12192000"/>
                <a:gd name="connsiteY355" fmla="*/ 89395 h 221362"/>
                <a:gd name="connsiteX356" fmla="*/ 4084296 w 12192000"/>
                <a:gd name="connsiteY356" fmla="*/ 89343 h 221362"/>
                <a:gd name="connsiteX357" fmla="*/ 4085808 w 12192000"/>
                <a:gd name="connsiteY357" fmla="*/ 88877 h 221362"/>
                <a:gd name="connsiteX358" fmla="*/ 4086220 w 12192000"/>
                <a:gd name="connsiteY358" fmla="*/ 88462 h 221362"/>
                <a:gd name="connsiteX359" fmla="*/ 4151000 w 12192000"/>
                <a:gd name="connsiteY359" fmla="*/ 933 h 221362"/>
                <a:gd name="connsiteX360" fmla="*/ 4151412 w 12192000"/>
                <a:gd name="connsiteY360" fmla="*/ 466 h 221362"/>
                <a:gd name="connsiteX361" fmla="*/ 4153200 w 12192000"/>
                <a:gd name="connsiteY361" fmla="*/ 0 h 221362"/>
                <a:gd name="connsiteX362" fmla="*/ 4155401 w 12192000"/>
                <a:gd name="connsiteY362" fmla="*/ 0 h 221362"/>
                <a:gd name="connsiteX363" fmla="*/ 4157188 w 12192000"/>
                <a:gd name="connsiteY363" fmla="*/ 466 h 221362"/>
                <a:gd name="connsiteX364" fmla="*/ 4157601 w 12192000"/>
                <a:gd name="connsiteY364" fmla="*/ 933 h 221362"/>
                <a:gd name="connsiteX365" fmla="*/ 4234346 w 12192000"/>
                <a:gd name="connsiteY365" fmla="*/ 116327 h 221362"/>
                <a:gd name="connsiteX366" fmla="*/ 4234758 w 12192000"/>
                <a:gd name="connsiteY366" fmla="*/ 116793 h 221362"/>
                <a:gd name="connsiteX367" fmla="*/ 4236546 w 12192000"/>
                <a:gd name="connsiteY367" fmla="*/ 117311 h 221362"/>
                <a:gd name="connsiteX368" fmla="*/ 4239022 w 12192000"/>
                <a:gd name="connsiteY368" fmla="*/ 117207 h 221362"/>
                <a:gd name="connsiteX369" fmla="*/ 4240535 w 12192000"/>
                <a:gd name="connsiteY369" fmla="*/ 116689 h 221362"/>
                <a:gd name="connsiteX370" fmla="*/ 4241086 w 12192000"/>
                <a:gd name="connsiteY370" fmla="*/ 116223 h 221362"/>
                <a:gd name="connsiteX371" fmla="*/ 4283582 w 12192000"/>
                <a:gd name="connsiteY371" fmla="*/ 35737 h 221362"/>
                <a:gd name="connsiteX372" fmla="*/ 4283859 w 12192000"/>
                <a:gd name="connsiteY372" fmla="*/ 35375 h 221362"/>
                <a:gd name="connsiteX373" fmla="*/ 4285371 w 12192000"/>
                <a:gd name="connsiteY373" fmla="*/ 34857 h 221362"/>
                <a:gd name="connsiteX374" fmla="*/ 4287297 w 12192000"/>
                <a:gd name="connsiteY374" fmla="*/ 34701 h 221362"/>
                <a:gd name="connsiteX375" fmla="*/ 4289086 w 12192000"/>
                <a:gd name="connsiteY375" fmla="*/ 34909 h 221362"/>
                <a:gd name="connsiteX376" fmla="*/ 4289910 w 12192000"/>
                <a:gd name="connsiteY376" fmla="*/ 35271 h 221362"/>
                <a:gd name="connsiteX377" fmla="*/ 4381645 w 12192000"/>
                <a:gd name="connsiteY377" fmla="*/ 84578 h 221362"/>
                <a:gd name="connsiteX378" fmla="*/ 4383022 w 12192000"/>
                <a:gd name="connsiteY378" fmla="*/ 85096 h 221362"/>
                <a:gd name="connsiteX379" fmla="*/ 4386321 w 12192000"/>
                <a:gd name="connsiteY379" fmla="*/ 84992 h 221362"/>
                <a:gd name="connsiteX380" fmla="*/ 4387559 w 12192000"/>
                <a:gd name="connsiteY380" fmla="*/ 84422 h 221362"/>
                <a:gd name="connsiteX381" fmla="*/ 4435422 w 12192000"/>
                <a:gd name="connsiteY381" fmla="*/ 47287 h 221362"/>
                <a:gd name="connsiteX382" fmla="*/ 4436109 w 12192000"/>
                <a:gd name="connsiteY382" fmla="*/ 46925 h 221362"/>
                <a:gd name="connsiteX383" fmla="*/ 4438035 w 12192000"/>
                <a:gd name="connsiteY383" fmla="*/ 46614 h 221362"/>
                <a:gd name="connsiteX384" fmla="*/ 4439960 w 12192000"/>
                <a:gd name="connsiteY384" fmla="*/ 46717 h 221362"/>
                <a:gd name="connsiteX385" fmla="*/ 4441610 w 12192000"/>
                <a:gd name="connsiteY385" fmla="*/ 47132 h 221362"/>
                <a:gd name="connsiteX386" fmla="*/ 4442023 w 12192000"/>
                <a:gd name="connsiteY386" fmla="*/ 47494 h 221362"/>
                <a:gd name="connsiteX387" fmla="*/ 4484934 w 12192000"/>
                <a:gd name="connsiteY387" fmla="*/ 107988 h 221362"/>
                <a:gd name="connsiteX388" fmla="*/ 4485347 w 12192000"/>
                <a:gd name="connsiteY388" fmla="*/ 108351 h 221362"/>
                <a:gd name="connsiteX389" fmla="*/ 4487135 w 12192000"/>
                <a:gd name="connsiteY389" fmla="*/ 108869 h 221362"/>
                <a:gd name="connsiteX390" fmla="*/ 4489198 w 12192000"/>
                <a:gd name="connsiteY390" fmla="*/ 108869 h 221362"/>
                <a:gd name="connsiteX391" fmla="*/ 4490985 w 12192000"/>
                <a:gd name="connsiteY391" fmla="*/ 108402 h 221362"/>
                <a:gd name="connsiteX392" fmla="*/ 4491535 w 12192000"/>
                <a:gd name="connsiteY392" fmla="*/ 108040 h 221362"/>
                <a:gd name="connsiteX393" fmla="*/ 4494287 w 12192000"/>
                <a:gd name="connsiteY393" fmla="*/ 105191 h 221362"/>
                <a:gd name="connsiteX394" fmla="*/ 4501162 w 12192000"/>
                <a:gd name="connsiteY394" fmla="*/ 99908 h 221362"/>
                <a:gd name="connsiteX395" fmla="*/ 4509965 w 12192000"/>
                <a:gd name="connsiteY395" fmla="*/ 94833 h 221362"/>
                <a:gd name="connsiteX396" fmla="*/ 4519868 w 12192000"/>
                <a:gd name="connsiteY396" fmla="*/ 90172 h 221362"/>
                <a:gd name="connsiteX397" fmla="*/ 4531146 w 12192000"/>
                <a:gd name="connsiteY397" fmla="*/ 85769 h 221362"/>
                <a:gd name="connsiteX398" fmla="*/ 4542974 w 12192000"/>
                <a:gd name="connsiteY398" fmla="*/ 81574 h 221362"/>
                <a:gd name="connsiteX399" fmla="*/ 4551866 w 12192000"/>
                <a:gd name="connsiteY399" fmla="*/ 79009 h 221362"/>
                <a:gd name="connsiteX400" fmla="*/ 4551590 w 12192000"/>
                <a:gd name="connsiteY400" fmla="*/ 78052 h 221362"/>
                <a:gd name="connsiteX401" fmla="*/ 4547051 w 12192000"/>
                <a:gd name="connsiteY401" fmla="*/ 65777 h 221362"/>
                <a:gd name="connsiteX402" fmla="*/ 4539349 w 12192000"/>
                <a:gd name="connsiteY402" fmla="*/ 49204 h 221362"/>
                <a:gd name="connsiteX403" fmla="*/ 4528622 w 12192000"/>
                <a:gd name="connsiteY403" fmla="*/ 31335 h 221362"/>
                <a:gd name="connsiteX404" fmla="*/ 4519269 w 12192000"/>
                <a:gd name="connsiteY404" fmla="*/ 18801 h 221362"/>
                <a:gd name="connsiteX405" fmla="*/ 4516106 w 12192000"/>
                <a:gd name="connsiteY405" fmla="*/ 14917 h 221362"/>
                <a:gd name="connsiteX406" fmla="*/ 4515968 w 12192000"/>
                <a:gd name="connsiteY406" fmla="*/ 14502 h 221362"/>
                <a:gd name="connsiteX407" fmla="*/ 4516518 w 12192000"/>
                <a:gd name="connsiteY407" fmla="*/ 13726 h 221362"/>
                <a:gd name="connsiteX408" fmla="*/ 4518169 w 12192000"/>
                <a:gd name="connsiteY408" fmla="*/ 13311 h 221362"/>
                <a:gd name="connsiteX409" fmla="*/ 4520370 w 12192000"/>
                <a:gd name="connsiteY409" fmla="*/ 13207 h 221362"/>
                <a:gd name="connsiteX410" fmla="*/ 4521332 w 12192000"/>
                <a:gd name="connsiteY410" fmla="*/ 13466 h 221362"/>
                <a:gd name="connsiteX411" fmla="*/ 4535773 w 12192000"/>
                <a:gd name="connsiteY411" fmla="*/ 17247 h 221362"/>
                <a:gd name="connsiteX412" fmla="*/ 4562456 w 12192000"/>
                <a:gd name="connsiteY412" fmla="*/ 25068 h 221362"/>
                <a:gd name="connsiteX413" fmla="*/ 4586524 w 12192000"/>
                <a:gd name="connsiteY413" fmla="*/ 33148 h 221362"/>
                <a:gd name="connsiteX414" fmla="*/ 4607704 w 12192000"/>
                <a:gd name="connsiteY414" fmla="*/ 41383 h 221362"/>
                <a:gd name="connsiteX415" fmla="*/ 4626547 w 12192000"/>
                <a:gd name="connsiteY415" fmla="*/ 49773 h 221362"/>
                <a:gd name="connsiteX416" fmla="*/ 4643187 w 12192000"/>
                <a:gd name="connsiteY416" fmla="*/ 58112 h 221362"/>
                <a:gd name="connsiteX417" fmla="*/ 4645180 w 12192000"/>
                <a:gd name="connsiteY417" fmla="*/ 59284 h 221362"/>
                <a:gd name="connsiteX418" fmla="*/ 4650937 w 12192000"/>
                <a:gd name="connsiteY418" fmla="*/ 58319 h 221362"/>
                <a:gd name="connsiteX419" fmla="*/ 4667168 w 12192000"/>
                <a:gd name="connsiteY419" fmla="*/ 56092 h 221362"/>
                <a:gd name="connsiteX420" fmla="*/ 4668405 w 12192000"/>
                <a:gd name="connsiteY420" fmla="*/ 55988 h 221362"/>
                <a:gd name="connsiteX421" fmla="*/ 4670605 w 12192000"/>
                <a:gd name="connsiteY421" fmla="*/ 56299 h 221362"/>
                <a:gd name="connsiteX422" fmla="*/ 4671705 w 12192000"/>
                <a:gd name="connsiteY422" fmla="*/ 56921 h 221362"/>
                <a:gd name="connsiteX423" fmla="*/ 4671705 w 12192000"/>
                <a:gd name="connsiteY423" fmla="*/ 57749 h 221362"/>
                <a:gd name="connsiteX424" fmla="*/ 4671019 w 12192000"/>
                <a:gd name="connsiteY424" fmla="*/ 58112 h 221362"/>
                <a:gd name="connsiteX425" fmla="*/ 4663866 w 12192000"/>
                <a:gd name="connsiteY425" fmla="*/ 61582 h 221362"/>
                <a:gd name="connsiteX426" fmla="*/ 4656648 w 12192000"/>
                <a:gd name="connsiteY426" fmla="*/ 66035 h 221362"/>
                <a:gd name="connsiteX427" fmla="*/ 4657354 w 12192000"/>
                <a:gd name="connsiteY427" fmla="*/ 66450 h 221362"/>
                <a:gd name="connsiteX428" fmla="*/ 4669871 w 12192000"/>
                <a:gd name="connsiteY428" fmla="*/ 74634 h 221362"/>
                <a:gd name="connsiteX429" fmla="*/ 4680323 w 12192000"/>
                <a:gd name="connsiteY429" fmla="*/ 82713 h 221362"/>
                <a:gd name="connsiteX430" fmla="*/ 4689124 w 12192000"/>
                <a:gd name="connsiteY430" fmla="*/ 90430 h 221362"/>
                <a:gd name="connsiteX431" fmla="*/ 4699577 w 12192000"/>
                <a:gd name="connsiteY431" fmla="*/ 101410 h 221362"/>
                <a:gd name="connsiteX432" fmla="*/ 4708929 w 12192000"/>
                <a:gd name="connsiteY432" fmla="*/ 114307 h 221362"/>
                <a:gd name="connsiteX433" fmla="*/ 4713882 w 12192000"/>
                <a:gd name="connsiteY433" fmla="*/ 124821 h 221362"/>
                <a:gd name="connsiteX434" fmla="*/ 4714980 w 12192000"/>
                <a:gd name="connsiteY434" fmla="*/ 128757 h 221362"/>
                <a:gd name="connsiteX435" fmla="*/ 4715392 w 12192000"/>
                <a:gd name="connsiteY435" fmla="*/ 129275 h 221362"/>
                <a:gd name="connsiteX436" fmla="*/ 4717181 w 12192000"/>
                <a:gd name="connsiteY436" fmla="*/ 129793 h 221362"/>
                <a:gd name="connsiteX437" fmla="*/ 4719382 w 12192000"/>
                <a:gd name="connsiteY437" fmla="*/ 129896 h 221362"/>
                <a:gd name="connsiteX438" fmla="*/ 4721445 w 12192000"/>
                <a:gd name="connsiteY438" fmla="*/ 129430 h 221362"/>
                <a:gd name="connsiteX439" fmla="*/ 4721720 w 12192000"/>
                <a:gd name="connsiteY439" fmla="*/ 129016 h 221362"/>
                <a:gd name="connsiteX440" fmla="*/ 4774396 w 12192000"/>
                <a:gd name="connsiteY440" fmla="*/ 58371 h 221362"/>
                <a:gd name="connsiteX441" fmla="*/ 4774809 w 12192000"/>
                <a:gd name="connsiteY441" fmla="*/ 57956 h 221362"/>
                <a:gd name="connsiteX442" fmla="*/ 4776596 w 12192000"/>
                <a:gd name="connsiteY442" fmla="*/ 57490 h 221362"/>
                <a:gd name="connsiteX443" fmla="*/ 4778661 w 12192000"/>
                <a:gd name="connsiteY443" fmla="*/ 57438 h 221362"/>
                <a:gd name="connsiteX444" fmla="*/ 4780446 w 12192000"/>
                <a:gd name="connsiteY444" fmla="*/ 57853 h 221362"/>
                <a:gd name="connsiteX445" fmla="*/ 4780999 w 12192000"/>
                <a:gd name="connsiteY445" fmla="*/ 58267 h 221362"/>
                <a:gd name="connsiteX446" fmla="*/ 4824183 w 12192000"/>
                <a:gd name="connsiteY446" fmla="*/ 101410 h 221362"/>
                <a:gd name="connsiteX447" fmla="*/ 4824734 w 12192000"/>
                <a:gd name="connsiteY447" fmla="*/ 101877 h 221362"/>
                <a:gd name="connsiteX448" fmla="*/ 4826795 w 12192000"/>
                <a:gd name="connsiteY448" fmla="*/ 102239 h 221362"/>
                <a:gd name="connsiteX449" fmla="*/ 4828996 w 12192000"/>
                <a:gd name="connsiteY449" fmla="*/ 102084 h 221362"/>
                <a:gd name="connsiteX450" fmla="*/ 4830510 w 12192000"/>
                <a:gd name="connsiteY450" fmla="*/ 101462 h 221362"/>
                <a:gd name="connsiteX451" fmla="*/ 4830785 w 12192000"/>
                <a:gd name="connsiteY451" fmla="*/ 100944 h 221362"/>
                <a:gd name="connsiteX452" fmla="*/ 4831334 w 12192000"/>
                <a:gd name="connsiteY452" fmla="*/ 97371 h 221362"/>
                <a:gd name="connsiteX453" fmla="*/ 4834087 w 12192000"/>
                <a:gd name="connsiteY453" fmla="*/ 90016 h 221362"/>
                <a:gd name="connsiteX454" fmla="*/ 4839036 w 12192000"/>
                <a:gd name="connsiteY454" fmla="*/ 82403 h 221362"/>
                <a:gd name="connsiteX455" fmla="*/ 4845364 w 12192000"/>
                <a:gd name="connsiteY455" fmla="*/ 74789 h 221362"/>
                <a:gd name="connsiteX456" fmla="*/ 4853066 w 12192000"/>
                <a:gd name="connsiteY456" fmla="*/ 67124 h 221362"/>
                <a:gd name="connsiteX457" fmla="*/ 4861869 w 12192000"/>
                <a:gd name="connsiteY457" fmla="*/ 59614 h 221362"/>
                <a:gd name="connsiteX458" fmla="*/ 4876033 w 12192000"/>
                <a:gd name="connsiteY458" fmla="*/ 48685 h 221362"/>
                <a:gd name="connsiteX459" fmla="*/ 4895837 w 12192000"/>
                <a:gd name="connsiteY459" fmla="*/ 35427 h 221362"/>
                <a:gd name="connsiteX460" fmla="*/ 4914542 w 12192000"/>
                <a:gd name="connsiteY460" fmla="*/ 24395 h 221362"/>
                <a:gd name="connsiteX461" fmla="*/ 4935449 w 12192000"/>
                <a:gd name="connsiteY461" fmla="*/ 13000 h 221362"/>
                <a:gd name="connsiteX462" fmla="*/ 4938613 w 12192000"/>
                <a:gd name="connsiteY462" fmla="*/ 11343 h 221362"/>
                <a:gd name="connsiteX463" fmla="*/ 4935173 w 12192000"/>
                <a:gd name="connsiteY463" fmla="*/ 16263 h 221362"/>
                <a:gd name="connsiteX464" fmla="*/ 4930360 w 12192000"/>
                <a:gd name="connsiteY464" fmla="*/ 26052 h 221362"/>
                <a:gd name="connsiteX465" fmla="*/ 4928021 w 12192000"/>
                <a:gd name="connsiteY465" fmla="*/ 35893 h 221362"/>
                <a:gd name="connsiteX466" fmla="*/ 4927747 w 12192000"/>
                <a:gd name="connsiteY466" fmla="*/ 45630 h 221362"/>
                <a:gd name="connsiteX467" fmla="*/ 4929397 w 12192000"/>
                <a:gd name="connsiteY467" fmla="*/ 55315 h 221362"/>
                <a:gd name="connsiteX468" fmla="*/ 4932698 w 12192000"/>
                <a:gd name="connsiteY468" fmla="*/ 64741 h 221362"/>
                <a:gd name="connsiteX469" fmla="*/ 4937236 w 12192000"/>
                <a:gd name="connsiteY469" fmla="*/ 73960 h 221362"/>
                <a:gd name="connsiteX470" fmla="*/ 4943013 w 12192000"/>
                <a:gd name="connsiteY470" fmla="*/ 82765 h 221362"/>
                <a:gd name="connsiteX471" fmla="*/ 4952916 w 12192000"/>
                <a:gd name="connsiteY471" fmla="*/ 95299 h 221362"/>
                <a:gd name="connsiteX472" fmla="*/ 4967633 w 12192000"/>
                <a:gd name="connsiteY472" fmla="*/ 110060 h 221362"/>
                <a:gd name="connsiteX473" fmla="*/ 4982073 w 12192000"/>
                <a:gd name="connsiteY473" fmla="*/ 122076 h 221362"/>
                <a:gd name="connsiteX474" fmla="*/ 4993901 w 12192000"/>
                <a:gd name="connsiteY474" fmla="*/ 130777 h 221362"/>
                <a:gd name="connsiteX475" fmla="*/ 4997889 w 12192000"/>
                <a:gd name="connsiteY475" fmla="*/ 133522 h 221362"/>
                <a:gd name="connsiteX476" fmla="*/ 4998715 w 12192000"/>
                <a:gd name="connsiteY476" fmla="*/ 133833 h 221362"/>
                <a:gd name="connsiteX477" fmla="*/ 5000502 w 12192000"/>
                <a:gd name="connsiteY477" fmla="*/ 134144 h 221362"/>
                <a:gd name="connsiteX478" fmla="*/ 5002290 w 12192000"/>
                <a:gd name="connsiteY478" fmla="*/ 134040 h 221362"/>
                <a:gd name="connsiteX479" fmla="*/ 5003803 w 12192000"/>
                <a:gd name="connsiteY479" fmla="*/ 133625 h 221362"/>
                <a:gd name="connsiteX480" fmla="*/ 5004215 w 12192000"/>
                <a:gd name="connsiteY480" fmla="*/ 133263 h 221362"/>
                <a:gd name="connsiteX481" fmla="*/ 5057716 w 12192000"/>
                <a:gd name="connsiteY481" fmla="*/ 62721 h 221362"/>
                <a:gd name="connsiteX482" fmla="*/ 5058267 w 12192000"/>
                <a:gd name="connsiteY482" fmla="*/ 62255 h 221362"/>
                <a:gd name="connsiteX483" fmla="*/ 5059917 w 12192000"/>
                <a:gd name="connsiteY483" fmla="*/ 61841 h 221362"/>
                <a:gd name="connsiteX484" fmla="*/ 5062117 w 12192000"/>
                <a:gd name="connsiteY484" fmla="*/ 61737 h 221362"/>
                <a:gd name="connsiteX485" fmla="*/ 5063905 w 12192000"/>
                <a:gd name="connsiteY485" fmla="*/ 62203 h 221362"/>
                <a:gd name="connsiteX486" fmla="*/ 5064319 w 12192000"/>
                <a:gd name="connsiteY486" fmla="*/ 62669 h 221362"/>
                <a:gd name="connsiteX487" fmla="*/ 5128684 w 12192000"/>
                <a:gd name="connsiteY487" fmla="*/ 129586 h 221362"/>
                <a:gd name="connsiteX488" fmla="*/ 5128960 w 12192000"/>
                <a:gd name="connsiteY488" fmla="*/ 129948 h 221362"/>
                <a:gd name="connsiteX489" fmla="*/ 5130474 w 12192000"/>
                <a:gd name="connsiteY489" fmla="*/ 130363 h 221362"/>
                <a:gd name="connsiteX490" fmla="*/ 5132262 w 12192000"/>
                <a:gd name="connsiteY490" fmla="*/ 130466 h 221362"/>
                <a:gd name="connsiteX491" fmla="*/ 5133774 w 12192000"/>
                <a:gd name="connsiteY491" fmla="*/ 130259 h 221362"/>
                <a:gd name="connsiteX492" fmla="*/ 5134597 w 12192000"/>
                <a:gd name="connsiteY492" fmla="*/ 129948 h 221362"/>
                <a:gd name="connsiteX493" fmla="*/ 5140100 w 12192000"/>
                <a:gd name="connsiteY493" fmla="*/ 127255 h 221362"/>
                <a:gd name="connsiteX494" fmla="*/ 5150002 w 12192000"/>
                <a:gd name="connsiteY494" fmla="*/ 121247 h 221362"/>
                <a:gd name="connsiteX495" fmla="*/ 5158393 w 12192000"/>
                <a:gd name="connsiteY495" fmla="*/ 114617 h 221362"/>
                <a:gd name="connsiteX496" fmla="*/ 5165406 w 12192000"/>
                <a:gd name="connsiteY496" fmla="*/ 107367 h 221362"/>
                <a:gd name="connsiteX497" fmla="*/ 5171459 w 12192000"/>
                <a:gd name="connsiteY497" fmla="*/ 99857 h 221362"/>
                <a:gd name="connsiteX498" fmla="*/ 5176134 w 12192000"/>
                <a:gd name="connsiteY498" fmla="*/ 91932 h 221362"/>
                <a:gd name="connsiteX499" fmla="*/ 5181360 w 12192000"/>
                <a:gd name="connsiteY499" fmla="*/ 79813 h 221362"/>
                <a:gd name="connsiteX500" fmla="*/ 5185348 w 12192000"/>
                <a:gd name="connsiteY500" fmla="*/ 63446 h 221362"/>
                <a:gd name="connsiteX501" fmla="*/ 5186450 w 12192000"/>
                <a:gd name="connsiteY501" fmla="*/ 47805 h 221362"/>
                <a:gd name="connsiteX502" fmla="*/ 5185899 w 12192000"/>
                <a:gd name="connsiteY502" fmla="*/ 33769 h 221362"/>
                <a:gd name="connsiteX503" fmla="*/ 5184248 w 12192000"/>
                <a:gd name="connsiteY503" fmla="*/ 22116 h 221362"/>
                <a:gd name="connsiteX504" fmla="*/ 5183286 w 12192000"/>
                <a:gd name="connsiteY504" fmla="*/ 17610 h 221362"/>
                <a:gd name="connsiteX505" fmla="*/ 5183560 w 12192000"/>
                <a:gd name="connsiteY505" fmla="*/ 17092 h 221362"/>
                <a:gd name="connsiteX506" fmla="*/ 5184936 w 12192000"/>
                <a:gd name="connsiteY506" fmla="*/ 16419 h 221362"/>
                <a:gd name="connsiteX507" fmla="*/ 5187000 w 12192000"/>
                <a:gd name="connsiteY507" fmla="*/ 16211 h 221362"/>
                <a:gd name="connsiteX508" fmla="*/ 5189202 w 12192000"/>
                <a:gd name="connsiteY508" fmla="*/ 16574 h 221362"/>
                <a:gd name="connsiteX509" fmla="*/ 5190025 w 12192000"/>
                <a:gd name="connsiteY509" fmla="*/ 17040 h 221362"/>
                <a:gd name="connsiteX510" fmla="*/ 5320820 w 12192000"/>
                <a:gd name="connsiteY510" fmla="*/ 133315 h 221362"/>
                <a:gd name="connsiteX511" fmla="*/ 5321371 w 12192000"/>
                <a:gd name="connsiteY511" fmla="*/ 133677 h 221362"/>
                <a:gd name="connsiteX512" fmla="*/ 5322883 w 12192000"/>
                <a:gd name="connsiteY512" fmla="*/ 134040 h 221362"/>
                <a:gd name="connsiteX513" fmla="*/ 5324946 w 12192000"/>
                <a:gd name="connsiteY513" fmla="*/ 134040 h 221362"/>
                <a:gd name="connsiteX514" fmla="*/ 5326460 w 12192000"/>
                <a:gd name="connsiteY514" fmla="*/ 133677 h 221362"/>
                <a:gd name="connsiteX515" fmla="*/ 5327148 w 12192000"/>
                <a:gd name="connsiteY515" fmla="*/ 133315 h 221362"/>
                <a:gd name="connsiteX516" fmla="*/ 5424935 w 12192000"/>
                <a:gd name="connsiteY516" fmla="*/ 45578 h 221362"/>
                <a:gd name="connsiteX517" fmla="*/ 5425621 w 12192000"/>
                <a:gd name="connsiteY517" fmla="*/ 45215 h 221362"/>
                <a:gd name="connsiteX518" fmla="*/ 5427272 w 12192000"/>
                <a:gd name="connsiteY518" fmla="*/ 44749 h 221362"/>
                <a:gd name="connsiteX519" fmla="*/ 5429335 w 12192000"/>
                <a:gd name="connsiteY519" fmla="*/ 44853 h 221362"/>
                <a:gd name="connsiteX520" fmla="*/ 5430847 w 12192000"/>
                <a:gd name="connsiteY520" fmla="*/ 45371 h 221362"/>
                <a:gd name="connsiteX521" fmla="*/ 5431261 w 12192000"/>
                <a:gd name="connsiteY521" fmla="*/ 45733 h 221362"/>
                <a:gd name="connsiteX522" fmla="*/ 5466746 w 12192000"/>
                <a:gd name="connsiteY522" fmla="*/ 101100 h 221362"/>
                <a:gd name="connsiteX523" fmla="*/ 5467157 w 12192000"/>
                <a:gd name="connsiteY523" fmla="*/ 101566 h 221362"/>
                <a:gd name="connsiteX524" fmla="*/ 5468945 w 12192000"/>
                <a:gd name="connsiteY524" fmla="*/ 102084 h 221362"/>
                <a:gd name="connsiteX525" fmla="*/ 5470873 w 12192000"/>
                <a:gd name="connsiteY525" fmla="*/ 102084 h 221362"/>
                <a:gd name="connsiteX526" fmla="*/ 5472659 w 12192000"/>
                <a:gd name="connsiteY526" fmla="*/ 101617 h 221362"/>
                <a:gd name="connsiteX527" fmla="*/ 5473346 w 12192000"/>
                <a:gd name="connsiteY527" fmla="*/ 101203 h 221362"/>
                <a:gd name="connsiteX528" fmla="*/ 5533174 w 12192000"/>
                <a:gd name="connsiteY528" fmla="*/ 25793 h 221362"/>
                <a:gd name="connsiteX529" fmla="*/ 5533724 w 12192000"/>
                <a:gd name="connsiteY529" fmla="*/ 25379 h 221362"/>
                <a:gd name="connsiteX530" fmla="*/ 5535237 w 12192000"/>
                <a:gd name="connsiteY530" fmla="*/ 24913 h 221362"/>
                <a:gd name="connsiteX531" fmla="*/ 5537300 w 12192000"/>
                <a:gd name="connsiteY531" fmla="*/ 24861 h 221362"/>
                <a:gd name="connsiteX532" fmla="*/ 5539088 w 12192000"/>
                <a:gd name="connsiteY532" fmla="*/ 25275 h 221362"/>
                <a:gd name="connsiteX533" fmla="*/ 5539638 w 12192000"/>
                <a:gd name="connsiteY533" fmla="*/ 25689 h 221362"/>
                <a:gd name="connsiteX534" fmla="*/ 5614319 w 12192000"/>
                <a:gd name="connsiteY534" fmla="*/ 88669 h 221362"/>
                <a:gd name="connsiteX535" fmla="*/ 5614870 w 12192000"/>
                <a:gd name="connsiteY535" fmla="*/ 89032 h 221362"/>
                <a:gd name="connsiteX536" fmla="*/ 5616658 w 12192000"/>
                <a:gd name="connsiteY536" fmla="*/ 89395 h 221362"/>
                <a:gd name="connsiteX537" fmla="*/ 5618720 w 12192000"/>
                <a:gd name="connsiteY537" fmla="*/ 89343 h 221362"/>
                <a:gd name="connsiteX538" fmla="*/ 5620233 w 12192000"/>
                <a:gd name="connsiteY538" fmla="*/ 88877 h 221362"/>
                <a:gd name="connsiteX539" fmla="*/ 5620646 w 12192000"/>
                <a:gd name="connsiteY539" fmla="*/ 88462 h 221362"/>
                <a:gd name="connsiteX540" fmla="*/ 5685424 w 12192000"/>
                <a:gd name="connsiteY540" fmla="*/ 933 h 221362"/>
                <a:gd name="connsiteX541" fmla="*/ 5685837 w 12192000"/>
                <a:gd name="connsiteY541" fmla="*/ 466 h 221362"/>
                <a:gd name="connsiteX542" fmla="*/ 5687625 w 12192000"/>
                <a:gd name="connsiteY542" fmla="*/ 0 h 221362"/>
                <a:gd name="connsiteX543" fmla="*/ 5689825 w 12192000"/>
                <a:gd name="connsiteY543" fmla="*/ 0 h 221362"/>
                <a:gd name="connsiteX544" fmla="*/ 5691613 w 12192000"/>
                <a:gd name="connsiteY544" fmla="*/ 466 h 221362"/>
                <a:gd name="connsiteX545" fmla="*/ 5692025 w 12192000"/>
                <a:gd name="connsiteY545" fmla="*/ 933 h 221362"/>
                <a:gd name="connsiteX546" fmla="*/ 5768770 w 12192000"/>
                <a:gd name="connsiteY546" fmla="*/ 116327 h 221362"/>
                <a:gd name="connsiteX547" fmla="*/ 5769183 w 12192000"/>
                <a:gd name="connsiteY547" fmla="*/ 116793 h 221362"/>
                <a:gd name="connsiteX548" fmla="*/ 5770970 w 12192000"/>
                <a:gd name="connsiteY548" fmla="*/ 117311 h 221362"/>
                <a:gd name="connsiteX549" fmla="*/ 5773446 w 12192000"/>
                <a:gd name="connsiteY549" fmla="*/ 117207 h 221362"/>
                <a:gd name="connsiteX550" fmla="*/ 5774959 w 12192000"/>
                <a:gd name="connsiteY550" fmla="*/ 116689 h 221362"/>
                <a:gd name="connsiteX551" fmla="*/ 5775509 w 12192000"/>
                <a:gd name="connsiteY551" fmla="*/ 116223 h 221362"/>
                <a:gd name="connsiteX552" fmla="*/ 5818007 w 12192000"/>
                <a:gd name="connsiteY552" fmla="*/ 35737 h 221362"/>
                <a:gd name="connsiteX553" fmla="*/ 5818282 w 12192000"/>
                <a:gd name="connsiteY553" fmla="*/ 35375 h 221362"/>
                <a:gd name="connsiteX554" fmla="*/ 5819794 w 12192000"/>
                <a:gd name="connsiteY554" fmla="*/ 34857 h 221362"/>
                <a:gd name="connsiteX555" fmla="*/ 5821721 w 12192000"/>
                <a:gd name="connsiteY555" fmla="*/ 34701 h 221362"/>
                <a:gd name="connsiteX556" fmla="*/ 5823509 w 12192000"/>
                <a:gd name="connsiteY556" fmla="*/ 34909 h 221362"/>
                <a:gd name="connsiteX557" fmla="*/ 5824334 w 12192000"/>
                <a:gd name="connsiteY557" fmla="*/ 35271 h 221362"/>
                <a:gd name="connsiteX558" fmla="*/ 5916069 w 12192000"/>
                <a:gd name="connsiteY558" fmla="*/ 84578 h 221362"/>
                <a:gd name="connsiteX559" fmla="*/ 5917445 w 12192000"/>
                <a:gd name="connsiteY559" fmla="*/ 85096 h 221362"/>
                <a:gd name="connsiteX560" fmla="*/ 5920746 w 12192000"/>
                <a:gd name="connsiteY560" fmla="*/ 84992 h 221362"/>
                <a:gd name="connsiteX561" fmla="*/ 5921984 w 12192000"/>
                <a:gd name="connsiteY561" fmla="*/ 84422 h 221362"/>
                <a:gd name="connsiteX562" fmla="*/ 5969845 w 12192000"/>
                <a:gd name="connsiteY562" fmla="*/ 47287 h 221362"/>
                <a:gd name="connsiteX563" fmla="*/ 5970532 w 12192000"/>
                <a:gd name="connsiteY563" fmla="*/ 46925 h 221362"/>
                <a:gd name="connsiteX564" fmla="*/ 5972458 w 12192000"/>
                <a:gd name="connsiteY564" fmla="*/ 46614 h 221362"/>
                <a:gd name="connsiteX565" fmla="*/ 5974383 w 12192000"/>
                <a:gd name="connsiteY565" fmla="*/ 46717 h 221362"/>
                <a:gd name="connsiteX566" fmla="*/ 5976034 w 12192000"/>
                <a:gd name="connsiteY566" fmla="*/ 47132 h 221362"/>
                <a:gd name="connsiteX567" fmla="*/ 5976447 w 12192000"/>
                <a:gd name="connsiteY567" fmla="*/ 47494 h 221362"/>
                <a:gd name="connsiteX568" fmla="*/ 6019358 w 12192000"/>
                <a:gd name="connsiteY568" fmla="*/ 107988 h 221362"/>
                <a:gd name="connsiteX569" fmla="*/ 6019771 w 12192000"/>
                <a:gd name="connsiteY569" fmla="*/ 108351 h 221362"/>
                <a:gd name="connsiteX570" fmla="*/ 6021558 w 12192000"/>
                <a:gd name="connsiteY570" fmla="*/ 108869 h 221362"/>
                <a:gd name="connsiteX571" fmla="*/ 6023621 w 12192000"/>
                <a:gd name="connsiteY571" fmla="*/ 108869 h 221362"/>
                <a:gd name="connsiteX572" fmla="*/ 6025408 w 12192000"/>
                <a:gd name="connsiteY572" fmla="*/ 108402 h 221362"/>
                <a:gd name="connsiteX573" fmla="*/ 6025959 w 12192000"/>
                <a:gd name="connsiteY573" fmla="*/ 108040 h 221362"/>
                <a:gd name="connsiteX574" fmla="*/ 6028711 w 12192000"/>
                <a:gd name="connsiteY574" fmla="*/ 105191 h 221362"/>
                <a:gd name="connsiteX575" fmla="*/ 6035587 w 12192000"/>
                <a:gd name="connsiteY575" fmla="*/ 99908 h 221362"/>
                <a:gd name="connsiteX576" fmla="*/ 6044389 w 12192000"/>
                <a:gd name="connsiteY576" fmla="*/ 94833 h 221362"/>
                <a:gd name="connsiteX577" fmla="*/ 6054292 w 12192000"/>
                <a:gd name="connsiteY577" fmla="*/ 90172 h 221362"/>
                <a:gd name="connsiteX578" fmla="*/ 6065569 w 12192000"/>
                <a:gd name="connsiteY578" fmla="*/ 85769 h 221362"/>
                <a:gd name="connsiteX579" fmla="*/ 6077397 w 12192000"/>
                <a:gd name="connsiteY579" fmla="*/ 81574 h 221362"/>
                <a:gd name="connsiteX580" fmla="*/ 6083205 w 12192000"/>
                <a:gd name="connsiteY580" fmla="*/ 79898 h 221362"/>
                <a:gd name="connsiteX581" fmla="*/ 6082670 w 12192000"/>
                <a:gd name="connsiteY581" fmla="*/ 78052 h 221362"/>
                <a:gd name="connsiteX582" fmla="*/ 6078133 w 12192000"/>
                <a:gd name="connsiteY582" fmla="*/ 65777 h 221362"/>
                <a:gd name="connsiteX583" fmla="*/ 6070431 w 12192000"/>
                <a:gd name="connsiteY583" fmla="*/ 49204 h 221362"/>
                <a:gd name="connsiteX584" fmla="*/ 6059703 w 12192000"/>
                <a:gd name="connsiteY584" fmla="*/ 31335 h 221362"/>
                <a:gd name="connsiteX585" fmla="*/ 6050350 w 12192000"/>
                <a:gd name="connsiteY585" fmla="*/ 18801 h 221362"/>
                <a:gd name="connsiteX586" fmla="*/ 6047189 w 12192000"/>
                <a:gd name="connsiteY586" fmla="*/ 14917 h 221362"/>
                <a:gd name="connsiteX587" fmla="*/ 6047049 w 12192000"/>
                <a:gd name="connsiteY587" fmla="*/ 14502 h 221362"/>
                <a:gd name="connsiteX588" fmla="*/ 6047601 w 12192000"/>
                <a:gd name="connsiteY588" fmla="*/ 13726 h 221362"/>
                <a:gd name="connsiteX589" fmla="*/ 6049250 w 12192000"/>
                <a:gd name="connsiteY589" fmla="*/ 13311 h 221362"/>
                <a:gd name="connsiteX590" fmla="*/ 6051452 w 12192000"/>
                <a:gd name="connsiteY590" fmla="*/ 13207 h 221362"/>
                <a:gd name="connsiteX591" fmla="*/ 6052413 w 12192000"/>
                <a:gd name="connsiteY591" fmla="*/ 13466 h 221362"/>
                <a:gd name="connsiteX592" fmla="*/ 6066854 w 12192000"/>
                <a:gd name="connsiteY592" fmla="*/ 17247 h 221362"/>
                <a:gd name="connsiteX593" fmla="*/ 6093536 w 12192000"/>
                <a:gd name="connsiteY593" fmla="*/ 25068 h 221362"/>
                <a:gd name="connsiteX594" fmla="*/ 6117605 w 12192000"/>
                <a:gd name="connsiteY594" fmla="*/ 33148 h 221362"/>
                <a:gd name="connsiteX595" fmla="*/ 6138785 w 12192000"/>
                <a:gd name="connsiteY595" fmla="*/ 41383 h 221362"/>
                <a:gd name="connsiteX596" fmla="*/ 6157627 w 12192000"/>
                <a:gd name="connsiteY596" fmla="*/ 49773 h 221362"/>
                <a:gd name="connsiteX597" fmla="*/ 6174269 w 12192000"/>
                <a:gd name="connsiteY597" fmla="*/ 58112 h 221362"/>
                <a:gd name="connsiteX598" fmla="*/ 6177003 w 12192000"/>
                <a:gd name="connsiteY598" fmla="*/ 59721 h 221362"/>
                <a:gd name="connsiteX599" fmla="*/ 6185361 w 12192000"/>
                <a:gd name="connsiteY599" fmla="*/ 58319 h 221362"/>
                <a:gd name="connsiteX600" fmla="*/ 6201591 w 12192000"/>
                <a:gd name="connsiteY600" fmla="*/ 56092 h 221362"/>
                <a:gd name="connsiteX601" fmla="*/ 6202829 w 12192000"/>
                <a:gd name="connsiteY601" fmla="*/ 55988 h 221362"/>
                <a:gd name="connsiteX602" fmla="*/ 6205029 w 12192000"/>
                <a:gd name="connsiteY602" fmla="*/ 56299 h 221362"/>
                <a:gd name="connsiteX603" fmla="*/ 6206130 w 12192000"/>
                <a:gd name="connsiteY603" fmla="*/ 56921 h 221362"/>
                <a:gd name="connsiteX604" fmla="*/ 6206130 w 12192000"/>
                <a:gd name="connsiteY604" fmla="*/ 57749 h 221362"/>
                <a:gd name="connsiteX605" fmla="*/ 6205442 w 12192000"/>
                <a:gd name="connsiteY605" fmla="*/ 58112 h 221362"/>
                <a:gd name="connsiteX606" fmla="*/ 6198290 w 12192000"/>
                <a:gd name="connsiteY606" fmla="*/ 61582 h 221362"/>
                <a:gd name="connsiteX607" fmla="*/ 6189388 w 12192000"/>
                <a:gd name="connsiteY607" fmla="*/ 67074 h 221362"/>
                <a:gd name="connsiteX608" fmla="*/ 6200950 w 12192000"/>
                <a:gd name="connsiteY608" fmla="*/ 74634 h 221362"/>
                <a:gd name="connsiteX609" fmla="*/ 6211403 w 12192000"/>
                <a:gd name="connsiteY609" fmla="*/ 82713 h 221362"/>
                <a:gd name="connsiteX610" fmla="*/ 6220205 w 12192000"/>
                <a:gd name="connsiteY610" fmla="*/ 90430 h 221362"/>
                <a:gd name="connsiteX611" fmla="*/ 6230658 w 12192000"/>
                <a:gd name="connsiteY611" fmla="*/ 101410 h 221362"/>
                <a:gd name="connsiteX612" fmla="*/ 6240011 w 12192000"/>
                <a:gd name="connsiteY612" fmla="*/ 114307 h 221362"/>
                <a:gd name="connsiteX613" fmla="*/ 6244961 w 12192000"/>
                <a:gd name="connsiteY613" fmla="*/ 124821 h 221362"/>
                <a:gd name="connsiteX614" fmla="*/ 6246062 w 12192000"/>
                <a:gd name="connsiteY614" fmla="*/ 128757 h 221362"/>
                <a:gd name="connsiteX615" fmla="*/ 6246475 w 12192000"/>
                <a:gd name="connsiteY615" fmla="*/ 129275 h 221362"/>
                <a:gd name="connsiteX616" fmla="*/ 6248263 w 12192000"/>
                <a:gd name="connsiteY616" fmla="*/ 129793 h 221362"/>
                <a:gd name="connsiteX617" fmla="*/ 6250463 w 12192000"/>
                <a:gd name="connsiteY617" fmla="*/ 129896 h 221362"/>
                <a:gd name="connsiteX618" fmla="*/ 6252526 w 12192000"/>
                <a:gd name="connsiteY618" fmla="*/ 129430 h 221362"/>
                <a:gd name="connsiteX619" fmla="*/ 6252802 w 12192000"/>
                <a:gd name="connsiteY619" fmla="*/ 129016 h 221362"/>
                <a:gd name="connsiteX620" fmla="*/ 6305477 w 12192000"/>
                <a:gd name="connsiteY620" fmla="*/ 58371 h 221362"/>
                <a:gd name="connsiteX621" fmla="*/ 6305890 w 12192000"/>
                <a:gd name="connsiteY621" fmla="*/ 57956 h 221362"/>
                <a:gd name="connsiteX622" fmla="*/ 6307677 w 12192000"/>
                <a:gd name="connsiteY622" fmla="*/ 57490 h 221362"/>
                <a:gd name="connsiteX623" fmla="*/ 6309740 w 12192000"/>
                <a:gd name="connsiteY623" fmla="*/ 57438 h 221362"/>
                <a:gd name="connsiteX624" fmla="*/ 6311529 w 12192000"/>
                <a:gd name="connsiteY624" fmla="*/ 57853 h 221362"/>
                <a:gd name="connsiteX625" fmla="*/ 6312079 w 12192000"/>
                <a:gd name="connsiteY625" fmla="*/ 58267 h 221362"/>
                <a:gd name="connsiteX626" fmla="*/ 6355265 w 12192000"/>
                <a:gd name="connsiteY626" fmla="*/ 101410 h 221362"/>
                <a:gd name="connsiteX627" fmla="*/ 6355815 w 12192000"/>
                <a:gd name="connsiteY627" fmla="*/ 101877 h 221362"/>
                <a:gd name="connsiteX628" fmla="*/ 6357878 w 12192000"/>
                <a:gd name="connsiteY628" fmla="*/ 102239 h 221362"/>
                <a:gd name="connsiteX629" fmla="*/ 6360078 w 12192000"/>
                <a:gd name="connsiteY629" fmla="*/ 102084 h 221362"/>
                <a:gd name="connsiteX630" fmla="*/ 6361592 w 12192000"/>
                <a:gd name="connsiteY630" fmla="*/ 101462 h 221362"/>
                <a:gd name="connsiteX631" fmla="*/ 6361866 w 12192000"/>
                <a:gd name="connsiteY631" fmla="*/ 100944 h 221362"/>
                <a:gd name="connsiteX632" fmla="*/ 6362416 w 12192000"/>
                <a:gd name="connsiteY632" fmla="*/ 97371 h 221362"/>
                <a:gd name="connsiteX633" fmla="*/ 6365167 w 12192000"/>
                <a:gd name="connsiteY633" fmla="*/ 90016 h 221362"/>
                <a:gd name="connsiteX634" fmla="*/ 6370119 w 12192000"/>
                <a:gd name="connsiteY634" fmla="*/ 82403 h 221362"/>
                <a:gd name="connsiteX635" fmla="*/ 6376445 w 12192000"/>
                <a:gd name="connsiteY635" fmla="*/ 74789 h 221362"/>
                <a:gd name="connsiteX636" fmla="*/ 6384147 w 12192000"/>
                <a:gd name="connsiteY636" fmla="*/ 67124 h 221362"/>
                <a:gd name="connsiteX637" fmla="*/ 6392948 w 12192000"/>
                <a:gd name="connsiteY637" fmla="*/ 59614 h 221362"/>
                <a:gd name="connsiteX638" fmla="*/ 6407115 w 12192000"/>
                <a:gd name="connsiteY638" fmla="*/ 48685 h 221362"/>
                <a:gd name="connsiteX639" fmla="*/ 6426920 w 12192000"/>
                <a:gd name="connsiteY639" fmla="*/ 35427 h 221362"/>
                <a:gd name="connsiteX640" fmla="*/ 6445624 w 12192000"/>
                <a:gd name="connsiteY640" fmla="*/ 24395 h 221362"/>
                <a:gd name="connsiteX641" fmla="*/ 6466530 w 12192000"/>
                <a:gd name="connsiteY641" fmla="*/ 13000 h 221362"/>
                <a:gd name="connsiteX642" fmla="*/ 6469693 w 12192000"/>
                <a:gd name="connsiteY642" fmla="*/ 11343 h 221362"/>
                <a:gd name="connsiteX643" fmla="*/ 6466255 w 12192000"/>
                <a:gd name="connsiteY643" fmla="*/ 16263 h 221362"/>
                <a:gd name="connsiteX644" fmla="*/ 6461441 w 12192000"/>
                <a:gd name="connsiteY644" fmla="*/ 26052 h 221362"/>
                <a:gd name="connsiteX645" fmla="*/ 6459103 w 12192000"/>
                <a:gd name="connsiteY645" fmla="*/ 35893 h 221362"/>
                <a:gd name="connsiteX646" fmla="*/ 6458828 w 12192000"/>
                <a:gd name="connsiteY646" fmla="*/ 45630 h 221362"/>
                <a:gd name="connsiteX647" fmla="*/ 6460478 w 12192000"/>
                <a:gd name="connsiteY647" fmla="*/ 55315 h 221362"/>
                <a:gd name="connsiteX648" fmla="*/ 6463779 w 12192000"/>
                <a:gd name="connsiteY648" fmla="*/ 64741 h 221362"/>
                <a:gd name="connsiteX649" fmla="*/ 6468318 w 12192000"/>
                <a:gd name="connsiteY649" fmla="*/ 73960 h 221362"/>
                <a:gd name="connsiteX650" fmla="*/ 6474094 w 12192000"/>
                <a:gd name="connsiteY650" fmla="*/ 82765 h 221362"/>
                <a:gd name="connsiteX651" fmla="*/ 6483996 w 12192000"/>
                <a:gd name="connsiteY651" fmla="*/ 95299 h 221362"/>
                <a:gd name="connsiteX652" fmla="*/ 6498712 w 12192000"/>
                <a:gd name="connsiteY652" fmla="*/ 110060 h 221362"/>
                <a:gd name="connsiteX653" fmla="*/ 6513154 w 12192000"/>
                <a:gd name="connsiteY653" fmla="*/ 122076 h 221362"/>
                <a:gd name="connsiteX654" fmla="*/ 6524982 w 12192000"/>
                <a:gd name="connsiteY654" fmla="*/ 130777 h 221362"/>
                <a:gd name="connsiteX655" fmla="*/ 6528970 w 12192000"/>
                <a:gd name="connsiteY655" fmla="*/ 133522 h 221362"/>
                <a:gd name="connsiteX656" fmla="*/ 6529795 w 12192000"/>
                <a:gd name="connsiteY656" fmla="*/ 133833 h 221362"/>
                <a:gd name="connsiteX657" fmla="*/ 6531584 w 12192000"/>
                <a:gd name="connsiteY657" fmla="*/ 134144 h 221362"/>
                <a:gd name="connsiteX658" fmla="*/ 6533371 w 12192000"/>
                <a:gd name="connsiteY658" fmla="*/ 134040 h 221362"/>
                <a:gd name="connsiteX659" fmla="*/ 6534884 w 12192000"/>
                <a:gd name="connsiteY659" fmla="*/ 133625 h 221362"/>
                <a:gd name="connsiteX660" fmla="*/ 6535297 w 12192000"/>
                <a:gd name="connsiteY660" fmla="*/ 133263 h 221362"/>
                <a:gd name="connsiteX661" fmla="*/ 6588798 w 12192000"/>
                <a:gd name="connsiteY661" fmla="*/ 62721 h 221362"/>
                <a:gd name="connsiteX662" fmla="*/ 6589348 w 12192000"/>
                <a:gd name="connsiteY662" fmla="*/ 62255 h 221362"/>
                <a:gd name="connsiteX663" fmla="*/ 6590999 w 12192000"/>
                <a:gd name="connsiteY663" fmla="*/ 61841 h 221362"/>
                <a:gd name="connsiteX664" fmla="*/ 6593199 w 12192000"/>
                <a:gd name="connsiteY664" fmla="*/ 61737 h 221362"/>
                <a:gd name="connsiteX665" fmla="*/ 6594987 w 12192000"/>
                <a:gd name="connsiteY665" fmla="*/ 62203 h 221362"/>
                <a:gd name="connsiteX666" fmla="*/ 6595399 w 12192000"/>
                <a:gd name="connsiteY666" fmla="*/ 62669 h 221362"/>
                <a:gd name="connsiteX667" fmla="*/ 6659766 w 12192000"/>
                <a:gd name="connsiteY667" fmla="*/ 129586 h 221362"/>
                <a:gd name="connsiteX668" fmla="*/ 6660041 w 12192000"/>
                <a:gd name="connsiteY668" fmla="*/ 129948 h 221362"/>
                <a:gd name="connsiteX669" fmla="*/ 6661554 w 12192000"/>
                <a:gd name="connsiteY669" fmla="*/ 130363 h 221362"/>
                <a:gd name="connsiteX670" fmla="*/ 6663341 w 12192000"/>
                <a:gd name="connsiteY670" fmla="*/ 130466 h 221362"/>
                <a:gd name="connsiteX671" fmla="*/ 6664854 w 12192000"/>
                <a:gd name="connsiteY671" fmla="*/ 130259 h 221362"/>
                <a:gd name="connsiteX672" fmla="*/ 6665680 w 12192000"/>
                <a:gd name="connsiteY672" fmla="*/ 129948 h 221362"/>
                <a:gd name="connsiteX673" fmla="*/ 6671181 w 12192000"/>
                <a:gd name="connsiteY673" fmla="*/ 127255 h 221362"/>
                <a:gd name="connsiteX674" fmla="*/ 6681084 w 12192000"/>
                <a:gd name="connsiteY674" fmla="*/ 121247 h 221362"/>
                <a:gd name="connsiteX675" fmla="*/ 6689473 w 12192000"/>
                <a:gd name="connsiteY675" fmla="*/ 114617 h 221362"/>
                <a:gd name="connsiteX676" fmla="*/ 6696487 w 12192000"/>
                <a:gd name="connsiteY676" fmla="*/ 107367 h 221362"/>
                <a:gd name="connsiteX677" fmla="*/ 6702539 w 12192000"/>
                <a:gd name="connsiteY677" fmla="*/ 99857 h 221362"/>
                <a:gd name="connsiteX678" fmla="*/ 6707215 w 12192000"/>
                <a:gd name="connsiteY678" fmla="*/ 91932 h 221362"/>
                <a:gd name="connsiteX679" fmla="*/ 6712442 w 12192000"/>
                <a:gd name="connsiteY679" fmla="*/ 79813 h 221362"/>
                <a:gd name="connsiteX680" fmla="*/ 6716430 w 12192000"/>
                <a:gd name="connsiteY680" fmla="*/ 63446 h 221362"/>
                <a:gd name="connsiteX681" fmla="*/ 6717530 w 12192000"/>
                <a:gd name="connsiteY681" fmla="*/ 47805 h 221362"/>
                <a:gd name="connsiteX682" fmla="*/ 6716980 w 12192000"/>
                <a:gd name="connsiteY682" fmla="*/ 33769 h 221362"/>
                <a:gd name="connsiteX683" fmla="*/ 6715330 w 12192000"/>
                <a:gd name="connsiteY683" fmla="*/ 22116 h 221362"/>
                <a:gd name="connsiteX684" fmla="*/ 6714367 w 12192000"/>
                <a:gd name="connsiteY684" fmla="*/ 17610 h 221362"/>
                <a:gd name="connsiteX685" fmla="*/ 6714642 w 12192000"/>
                <a:gd name="connsiteY685" fmla="*/ 17092 h 221362"/>
                <a:gd name="connsiteX686" fmla="*/ 6716017 w 12192000"/>
                <a:gd name="connsiteY686" fmla="*/ 16419 h 221362"/>
                <a:gd name="connsiteX687" fmla="*/ 6718080 w 12192000"/>
                <a:gd name="connsiteY687" fmla="*/ 16211 h 221362"/>
                <a:gd name="connsiteX688" fmla="*/ 6720281 w 12192000"/>
                <a:gd name="connsiteY688" fmla="*/ 16574 h 221362"/>
                <a:gd name="connsiteX689" fmla="*/ 6721106 w 12192000"/>
                <a:gd name="connsiteY689" fmla="*/ 17040 h 221362"/>
                <a:gd name="connsiteX690" fmla="*/ 6851902 w 12192000"/>
                <a:gd name="connsiteY690" fmla="*/ 133315 h 221362"/>
                <a:gd name="connsiteX691" fmla="*/ 6852452 w 12192000"/>
                <a:gd name="connsiteY691" fmla="*/ 133677 h 221362"/>
                <a:gd name="connsiteX692" fmla="*/ 6853965 w 12192000"/>
                <a:gd name="connsiteY692" fmla="*/ 134040 h 221362"/>
                <a:gd name="connsiteX693" fmla="*/ 6856028 w 12192000"/>
                <a:gd name="connsiteY693" fmla="*/ 134040 h 221362"/>
                <a:gd name="connsiteX694" fmla="*/ 6857541 w 12192000"/>
                <a:gd name="connsiteY694" fmla="*/ 133677 h 221362"/>
                <a:gd name="connsiteX695" fmla="*/ 6858228 w 12192000"/>
                <a:gd name="connsiteY695" fmla="*/ 133315 h 221362"/>
                <a:gd name="connsiteX696" fmla="*/ 6956015 w 12192000"/>
                <a:gd name="connsiteY696" fmla="*/ 45578 h 221362"/>
                <a:gd name="connsiteX697" fmla="*/ 6956703 w 12192000"/>
                <a:gd name="connsiteY697" fmla="*/ 45215 h 221362"/>
                <a:gd name="connsiteX698" fmla="*/ 6958353 w 12192000"/>
                <a:gd name="connsiteY698" fmla="*/ 44749 h 221362"/>
                <a:gd name="connsiteX699" fmla="*/ 6960416 w 12192000"/>
                <a:gd name="connsiteY699" fmla="*/ 44853 h 221362"/>
                <a:gd name="connsiteX700" fmla="*/ 6961929 w 12192000"/>
                <a:gd name="connsiteY700" fmla="*/ 45371 h 221362"/>
                <a:gd name="connsiteX701" fmla="*/ 6962342 w 12192000"/>
                <a:gd name="connsiteY701" fmla="*/ 45733 h 221362"/>
                <a:gd name="connsiteX702" fmla="*/ 6997826 w 12192000"/>
                <a:gd name="connsiteY702" fmla="*/ 101100 h 221362"/>
                <a:gd name="connsiteX703" fmla="*/ 6998238 w 12192000"/>
                <a:gd name="connsiteY703" fmla="*/ 101566 h 221362"/>
                <a:gd name="connsiteX704" fmla="*/ 7000026 w 12192000"/>
                <a:gd name="connsiteY704" fmla="*/ 102084 h 221362"/>
                <a:gd name="connsiteX705" fmla="*/ 7001952 w 12192000"/>
                <a:gd name="connsiteY705" fmla="*/ 102084 h 221362"/>
                <a:gd name="connsiteX706" fmla="*/ 7003739 w 12192000"/>
                <a:gd name="connsiteY706" fmla="*/ 101617 h 221362"/>
                <a:gd name="connsiteX707" fmla="*/ 7004428 w 12192000"/>
                <a:gd name="connsiteY707" fmla="*/ 101203 h 221362"/>
                <a:gd name="connsiteX708" fmla="*/ 7064255 w 12192000"/>
                <a:gd name="connsiteY708" fmla="*/ 25793 h 221362"/>
                <a:gd name="connsiteX709" fmla="*/ 7064805 w 12192000"/>
                <a:gd name="connsiteY709" fmla="*/ 25379 h 221362"/>
                <a:gd name="connsiteX710" fmla="*/ 7066318 w 12192000"/>
                <a:gd name="connsiteY710" fmla="*/ 24913 h 221362"/>
                <a:gd name="connsiteX711" fmla="*/ 7068381 w 12192000"/>
                <a:gd name="connsiteY711" fmla="*/ 24861 h 221362"/>
                <a:gd name="connsiteX712" fmla="*/ 7070169 w 12192000"/>
                <a:gd name="connsiteY712" fmla="*/ 25275 h 221362"/>
                <a:gd name="connsiteX713" fmla="*/ 7070719 w 12192000"/>
                <a:gd name="connsiteY713" fmla="*/ 25689 h 221362"/>
                <a:gd name="connsiteX714" fmla="*/ 7145401 w 12192000"/>
                <a:gd name="connsiteY714" fmla="*/ 88669 h 221362"/>
                <a:gd name="connsiteX715" fmla="*/ 7145951 w 12192000"/>
                <a:gd name="connsiteY715" fmla="*/ 89032 h 221362"/>
                <a:gd name="connsiteX716" fmla="*/ 7147738 w 12192000"/>
                <a:gd name="connsiteY716" fmla="*/ 89395 h 221362"/>
                <a:gd name="connsiteX717" fmla="*/ 7149801 w 12192000"/>
                <a:gd name="connsiteY717" fmla="*/ 89343 h 221362"/>
                <a:gd name="connsiteX718" fmla="*/ 7151314 w 12192000"/>
                <a:gd name="connsiteY718" fmla="*/ 88877 h 221362"/>
                <a:gd name="connsiteX719" fmla="*/ 7151727 w 12192000"/>
                <a:gd name="connsiteY719" fmla="*/ 88462 h 221362"/>
                <a:gd name="connsiteX720" fmla="*/ 7216506 w 12192000"/>
                <a:gd name="connsiteY720" fmla="*/ 933 h 221362"/>
                <a:gd name="connsiteX721" fmla="*/ 7216919 w 12192000"/>
                <a:gd name="connsiteY721" fmla="*/ 466 h 221362"/>
                <a:gd name="connsiteX722" fmla="*/ 7218706 w 12192000"/>
                <a:gd name="connsiteY722" fmla="*/ 0 h 221362"/>
                <a:gd name="connsiteX723" fmla="*/ 7220907 w 12192000"/>
                <a:gd name="connsiteY723" fmla="*/ 0 h 221362"/>
                <a:gd name="connsiteX724" fmla="*/ 7222695 w 12192000"/>
                <a:gd name="connsiteY724" fmla="*/ 466 h 221362"/>
                <a:gd name="connsiteX725" fmla="*/ 7223107 w 12192000"/>
                <a:gd name="connsiteY725" fmla="*/ 933 h 221362"/>
                <a:gd name="connsiteX726" fmla="*/ 7299852 w 12192000"/>
                <a:gd name="connsiteY726" fmla="*/ 116327 h 221362"/>
                <a:gd name="connsiteX727" fmla="*/ 7300264 w 12192000"/>
                <a:gd name="connsiteY727" fmla="*/ 116793 h 221362"/>
                <a:gd name="connsiteX728" fmla="*/ 7302053 w 12192000"/>
                <a:gd name="connsiteY728" fmla="*/ 117311 h 221362"/>
                <a:gd name="connsiteX729" fmla="*/ 7304528 w 12192000"/>
                <a:gd name="connsiteY729" fmla="*/ 117207 h 221362"/>
                <a:gd name="connsiteX730" fmla="*/ 7306041 w 12192000"/>
                <a:gd name="connsiteY730" fmla="*/ 116689 h 221362"/>
                <a:gd name="connsiteX731" fmla="*/ 7306591 w 12192000"/>
                <a:gd name="connsiteY731" fmla="*/ 116223 h 221362"/>
                <a:gd name="connsiteX732" fmla="*/ 7349089 w 12192000"/>
                <a:gd name="connsiteY732" fmla="*/ 35737 h 221362"/>
                <a:gd name="connsiteX733" fmla="*/ 7349365 w 12192000"/>
                <a:gd name="connsiteY733" fmla="*/ 35375 h 221362"/>
                <a:gd name="connsiteX734" fmla="*/ 7350878 w 12192000"/>
                <a:gd name="connsiteY734" fmla="*/ 34857 h 221362"/>
                <a:gd name="connsiteX735" fmla="*/ 7352802 w 12192000"/>
                <a:gd name="connsiteY735" fmla="*/ 34701 h 221362"/>
                <a:gd name="connsiteX736" fmla="*/ 7354591 w 12192000"/>
                <a:gd name="connsiteY736" fmla="*/ 34909 h 221362"/>
                <a:gd name="connsiteX737" fmla="*/ 7355416 w 12192000"/>
                <a:gd name="connsiteY737" fmla="*/ 35271 h 221362"/>
                <a:gd name="connsiteX738" fmla="*/ 7447152 w 12192000"/>
                <a:gd name="connsiteY738" fmla="*/ 84578 h 221362"/>
                <a:gd name="connsiteX739" fmla="*/ 7448527 w 12192000"/>
                <a:gd name="connsiteY739" fmla="*/ 85096 h 221362"/>
                <a:gd name="connsiteX740" fmla="*/ 7451827 w 12192000"/>
                <a:gd name="connsiteY740" fmla="*/ 84992 h 221362"/>
                <a:gd name="connsiteX741" fmla="*/ 7453065 w 12192000"/>
                <a:gd name="connsiteY741" fmla="*/ 84422 h 221362"/>
                <a:gd name="connsiteX742" fmla="*/ 7500928 w 12192000"/>
                <a:gd name="connsiteY742" fmla="*/ 47287 h 221362"/>
                <a:gd name="connsiteX743" fmla="*/ 7501615 w 12192000"/>
                <a:gd name="connsiteY743" fmla="*/ 46925 h 221362"/>
                <a:gd name="connsiteX744" fmla="*/ 7503541 w 12192000"/>
                <a:gd name="connsiteY744" fmla="*/ 46614 h 221362"/>
                <a:gd name="connsiteX745" fmla="*/ 7505466 w 12192000"/>
                <a:gd name="connsiteY745" fmla="*/ 46717 h 221362"/>
                <a:gd name="connsiteX746" fmla="*/ 7507117 w 12192000"/>
                <a:gd name="connsiteY746" fmla="*/ 47132 h 221362"/>
                <a:gd name="connsiteX747" fmla="*/ 7507529 w 12192000"/>
                <a:gd name="connsiteY747" fmla="*/ 47494 h 221362"/>
                <a:gd name="connsiteX748" fmla="*/ 7550440 w 12192000"/>
                <a:gd name="connsiteY748" fmla="*/ 107988 h 221362"/>
                <a:gd name="connsiteX749" fmla="*/ 7550853 w 12192000"/>
                <a:gd name="connsiteY749" fmla="*/ 108351 h 221362"/>
                <a:gd name="connsiteX750" fmla="*/ 7552640 w 12192000"/>
                <a:gd name="connsiteY750" fmla="*/ 108869 h 221362"/>
                <a:gd name="connsiteX751" fmla="*/ 7554703 w 12192000"/>
                <a:gd name="connsiteY751" fmla="*/ 108869 h 221362"/>
                <a:gd name="connsiteX752" fmla="*/ 7556491 w 12192000"/>
                <a:gd name="connsiteY752" fmla="*/ 108402 h 221362"/>
                <a:gd name="connsiteX753" fmla="*/ 7557042 w 12192000"/>
                <a:gd name="connsiteY753" fmla="*/ 108040 h 221362"/>
                <a:gd name="connsiteX754" fmla="*/ 7559792 w 12192000"/>
                <a:gd name="connsiteY754" fmla="*/ 105191 h 221362"/>
                <a:gd name="connsiteX755" fmla="*/ 7566669 w 12192000"/>
                <a:gd name="connsiteY755" fmla="*/ 99908 h 221362"/>
                <a:gd name="connsiteX756" fmla="*/ 7575471 w 12192000"/>
                <a:gd name="connsiteY756" fmla="*/ 94833 h 221362"/>
                <a:gd name="connsiteX757" fmla="*/ 7585373 w 12192000"/>
                <a:gd name="connsiteY757" fmla="*/ 90172 h 221362"/>
                <a:gd name="connsiteX758" fmla="*/ 7596652 w 12192000"/>
                <a:gd name="connsiteY758" fmla="*/ 85769 h 221362"/>
                <a:gd name="connsiteX759" fmla="*/ 7608479 w 12192000"/>
                <a:gd name="connsiteY759" fmla="*/ 81574 h 221362"/>
                <a:gd name="connsiteX760" fmla="*/ 7617373 w 12192000"/>
                <a:gd name="connsiteY760" fmla="*/ 79008 h 221362"/>
                <a:gd name="connsiteX761" fmla="*/ 7617096 w 12192000"/>
                <a:gd name="connsiteY761" fmla="*/ 78052 h 221362"/>
                <a:gd name="connsiteX762" fmla="*/ 7612557 w 12192000"/>
                <a:gd name="connsiteY762" fmla="*/ 65777 h 221362"/>
                <a:gd name="connsiteX763" fmla="*/ 7604855 w 12192000"/>
                <a:gd name="connsiteY763" fmla="*/ 49204 h 221362"/>
                <a:gd name="connsiteX764" fmla="*/ 7594128 w 12192000"/>
                <a:gd name="connsiteY764" fmla="*/ 31335 h 221362"/>
                <a:gd name="connsiteX765" fmla="*/ 7584775 w 12192000"/>
                <a:gd name="connsiteY765" fmla="*/ 18801 h 221362"/>
                <a:gd name="connsiteX766" fmla="*/ 7581612 w 12192000"/>
                <a:gd name="connsiteY766" fmla="*/ 14917 h 221362"/>
                <a:gd name="connsiteX767" fmla="*/ 7581474 w 12192000"/>
                <a:gd name="connsiteY767" fmla="*/ 14502 h 221362"/>
                <a:gd name="connsiteX768" fmla="*/ 7582025 w 12192000"/>
                <a:gd name="connsiteY768" fmla="*/ 13726 h 221362"/>
                <a:gd name="connsiteX769" fmla="*/ 7583675 w 12192000"/>
                <a:gd name="connsiteY769" fmla="*/ 13311 h 221362"/>
                <a:gd name="connsiteX770" fmla="*/ 7585875 w 12192000"/>
                <a:gd name="connsiteY770" fmla="*/ 13207 h 221362"/>
                <a:gd name="connsiteX771" fmla="*/ 7586838 w 12192000"/>
                <a:gd name="connsiteY771" fmla="*/ 13466 h 221362"/>
                <a:gd name="connsiteX772" fmla="*/ 7601280 w 12192000"/>
                <a:gd name="connsiteY772" fmla="*/ 17247 h 221362"/>
                <a:gd name="connsiteX773" fmla="*/ 7627961 w 12192000"/>
                <a:gd name="connsiteY773" fmla="*/ 25068 h 221362"/>
                <a:gd name="connsiteX774" fmla="*/ 7652030 w 12192000"/>
                <a:gd name="connsiteY774" fmla="*/ 33148 h 221362"/>
                <a:gd name="connsiteX775" fmla="*/ 7673210 w 12192000"/>
                <a:gd name="connsiteY775" fmla="*/ 41383 h 221362"/>
                <a:gd name="connsiteX776" fmla="*/ 7692052 w 12192000"/>
                <a:gd name="connsiteY776" fmla="*/ 49773 h 221362"/>
                <a:gd name="connsiteX777" fmla="*/ 7708694 w 12192000"/>
                <a:gd name="connsiteY777" fmla="*/ 58112 h 221362"/>
                <a:gd name="connsiteX778" fmla="*/ 7710686 w 12192000"/>
                <a:gd name="connsiteY778" fmla="*/ 59284 h 221362"/>
                <a:gd name="connsiteX779" fmla="*/ 7716444 w 12192000"/>
                <a:gd name="connsiteY779" fmla="*/ 58319 h 221362"/>
                <a:gd name="connsiteX780" fmla="*/ 7732673 w 12192000"/>
                <a:gd name="connsiteY780" fmla="*/ 56092 h 221362"/>
                <a:gd name="connsiteX781" fmla="*/ 7733911 w 12192000"/>
                <a:gd name="connsiteY781" fmla="*/ 55988 h 221362"/>
                <a:gd name="connsiteX782" fmla="*/ 7736112 w 12192000"/>
                <a:gd name="connsiteY782" fmla="*/ 56299 h 221362"/>
                <a:gd name="connsiteX783" fmla="*/ 7737212 w 12192000"/>
                <a:gd name="connsiteY783" fmla="*/ 56921 h 221362"/>
                <a:gd name="connsiteX784" fmla="*/ 7737212 w 12192000"/>
                <a:gd name="connsiteY784" fmla="*/ 57749 h 221362"/>
                <a:gd name="connsiteX785" fmla="*/ 7736524 w 12192000"/>
                <a:gd name="connsiteY785" fmla="*/ 58112 h 221362"/>
                <a:gd name="connsiteX786" fmla="*/ 7729372 w 12192000"/>
                <a:gd name="connsiteY786" fmla="*/ 61582 h 221362"/>
                <a:gd name="connsiteX787" fmla="*/ 7722154 w 12192000"/>
                <a:gd name="connsiteY787" fmla="*/ 66035 h 221362"/>
                <a:gd name="connsiteX788" fmla="*/ 7722860 w 12192000"/>
                <a:gd name="connsiteY788" fmla="*/ 66450 h 221362"/>
                <a:gd name="connsiteX789" fmla="*/ 7735376 w 12192000"/>
                <a:gd name="connsiteY789" fmla="*/ 74634 h 221362"/>
                <a:gd name="connsiteX790" fmla="*/ 7745828 w 12192000"/>
                <a:gd name="connsiteY790" fmla="*/ 82713 h 221362"/>
                <a:gd name="connsiteX791" fmla="*/ 7754630 w 12192000"/>
                <a:gd name="connsiteY791" fmla="*/ 90430 h 221362"/>
                <a:gd name="connsiteX792" fmla="*/ 7765083 w 12192000"/>
                <a:gd name="connsiteY792" fmla="*/ 101410 h 221362"/>
                <a:gd name="connsiteX793" fmla="*/ 7774436 w 12192000"/>
                <a:gd name="connsiteY793" fmla="*/ 114307 h 221362"/>
                <a:gd name="connsiteX794" fmla="*/ 7779387 w 12192000"/>
                <a:gd name="connsiteY794" fmla="*/ 124821 h 221362"/>
                <a:gd name="connsiteX795" fmla="*/ 7780487 w 12192000"/>
                <a:gd name="connsiteY795" fmla="*/ 128757 h 221362"/>
                <a:gd name="connsiteX796" fmla="*/ 7780900 w 12192000"/>
                <a:gd name="connsiteY796" fmla="*/ 129275 h 221362"/>
                <a:gd name="connsiteX797" fmla="*/ 7782687 w 12192000"/>
                <a:gd name="connsiteY797" fmla="*/ 129793 h 221362"/>
                <a:gd name="connsiteX798" fmla="*/ 7784888 w 12192000"/>
                <a:gd name="connsiteY798" fmla="*/ 129896 h 221362"/>
                <a:gd name="connsiteX799" fmla="*/ 7786951 w 12192000"/>
                <a:gd name="connsiteY799" fmla="*/ 129430 h 221362"/>
                <a:gd name="connsiteX800" fmla="*/ 7787226 w 12192000"/>
                <a:gd name="connsiteY800" fmla="*/ 129016 h 221362"/>
                <a:gd name="connsiteX801" fmla="*/ 7839902 w 12192000"/>
                <a:gd name="connsiteY801" fmla="*/ 58371 h 221362"/>
                <a:gd name="connsiteX802" fmla="*/ 7840314 w 12192000"/>
                <a:gd name="connsiteY802" fmla="*/ 57956 h 221362"/>
                <a:gd name="connsiteX803" fmla="*/ 7842102 w 12192000"/>
                <a:gd name="connsiteY803" fmla="*/ 57490 h 221362"/>
                <a:gd name="connsiteX804" fmla="*/ 7844165 w 12192000"/>
                <a:gd name="connsiteY804" fmla="*/ 57438 h 221362"/>
                <a:gd name="connsiteX805" fmla="*/ 7845954 w 12192000"/>
                <a:gd name="connsiteY805" fmla="*/ 57853 h 221362"/>
                <a:gd name="connsiteX806" fmla="*/ 7846504 w 12192000"/>
                <a:gd name="connsiteY806" fmla="*/ 58267 h 221362"/>
                <a:gd name="connsiteX807" fmla="*/ 7889690 w 12192000"/>
                <a:gd name="connsiteY807" fmla="*/ 101410 h 221362"/>
                <a:gd name="connsiteX808" fmla="*/ 7890240 w 12192000"/>
                <a:gd name="connsiteY808" fmla="*/ 101877 h 221362"/>
                <a:gd name="connsiteX809" fmla="*/ 7892303 w 12192000"/>
                <a:gd name="connsiteY809" fmla="*/ 102239 h 221362"/>
                <a:gd name="connsiteX810" fmla="*/ 7894503 w 12192000"/>
                <a:gd name="connsiteY810" fmla="*/ 102084 h 221362"/>
                <a:gd name="connsiteX811" fmla="*/ 7896016 w 12192000"/>
                <a:gd name="connsiteY811" fmla="*/ 101462 h 221362"/>
                <a:gd name="connsiteX812" fmla="*/ 7896291 w 12192000"/>
                <a:gd name="connsiteY812" fmla="*/ 100944 h 221362"/>
                <a:gd name="connsiteX813" fmla="*/ 7896842 w 12192000"/>
                <a:gd name="connsiteY813" fmla="*/ 97371 h 221362"/>
                <a:gd name="connsiteX814" fmla="*/ 7899592 w 12192000"/>
                <a:gd name="connsiteY814" fmla="*/ 90016 h 221362"/>
                <a:gd name="connsiteX815" fmla="*/ 7904543 w 12192000"/>
                <a:gd name="connsiteY815" fmla="*/ 82403 h 221362"/>
                <a:gd name="connsiteX816" fmla="*/ 7910870 w 12192000"/>
                <a:gd name="connsiteY816" fmla="*/ 74789 h 221362"/>
                <a:gd name="connsiteX817" fmla="*/ 7918572 w 12192000"/>
                <a:gd name="connsiteY817" fmla="*/ 67124 h 221362"/>
                <a:gd name="connsiteX818" fmla="*/ 7927374 w 12192000"/>
                <a:gd name="connsiteY818" fmla="*/ 59614 h 221362"/>
                <a:gd name="connsiteX819" fmla="*/ 7941540 w 12192000"/>
                <a:gd name="connsiteY819" fmla="*/ 48685 h 221362"/>
                <a:gd name="connsiteX820" fmla="*/ 7961345 w 12192000"/>
                <a:gd name="connsiteY820" fmla="*/ 35427 h 221362"/>
                <a:gd name="connsiteX821" fmla="*/ 7980050 w 12192000"/>
                <a:gd name="connsiteY821" fmla="*/ 24395 h 221362"/>
                <a:gd name="connsiteX822" fmla="*/ 8000955 w 12192000"/>
                <a:gd name="connsiteY822" fmla="*/ 13000 h 221362"/>
                <a:gd name="connsiteX823" fmla="*/ 8004118 w 12192000"/>
                <a:gd name="connsiteY823" fmla="*/ 11343 h 221362"/>
                <a:gd name="connsiteX824" fmla="*/ 8000680 w 12192000"/>
                <a:gd name="connsiteY824" fmla="*/ 16263 h 221362"/>
                <a:gd name="connsiteX825" fmla="*/ 7995866 w 12192000"/>
                <a:gd name="connsiteY825" fmla="*/ 26052 h 221362"/>
                <a:gd name="connsiteX826" fmla="*/ 7993528 w 12192000"/>
                <a:gd name="connsiteY826" fmla="*/ 35893 h 221362"/>
                <a:gd name="connsiteX827" fmla="*/ 7993253 w 12192000"/>
                <a:gd name="connsiteY827" fmla="*/ 45630 h 221362"/>
                <a:gd name="connsiteX828" fmla="*/ 7994903 w 12192000"/>
                <a:gd name="connsiteY828" fmla="*/ 55315 h 221362"/>
                <a:gd name="connsiteX829" fmla="*/ 7998204 w 12192000"/>
                <a:gd name="connsiteY829" fmla="*/ 64741 h 221362"/>
                <a:gd name="connsiteX830" fmla="*/ 8002743 w 12192000"/>
                <a:gd name="connsiteY830" fmla="*/ 73960 h 221362"/>
                <a:gd name="connsiteX831" fmla="*/ 8008519 w 12192000"/>
                <a:gd name="connsiteY831" fmla="*/ 82765 h 221362"/>
                <a:gd name="connsiteX832" fmla="*/ 8018422 w 12192000"/>
                <a:gd name="connsiteY832" fmla="*/ 95299 h 221362"/>
                <a:gd name="connsiteX833" fmla="*/ 8033138 w 12192000"/>
                <a:gd name="connsiteY833" fmla="*/ 110060 h 221362"/>
                <a:gd name="connsiteX834" fmla="*/ 8047579 w 12192000"/>
                <a:gd name="connsiteY834" fmla="*/ 122076 h 221362"/>
                <a:gd name="connsiteX835" fmla="*/ 8059407 w 12192000"/>
                <a:gd name="connsiteY835" fmla="*/ 130777 h 221362"/>
                <a:gd name="connsiteX836" fmla="*/ 8063395 w 12192000"/>
                <a:gd name="connsiteY836" fmla="*/ 133522 h 221362"/>
                <a:gd name="connsiteX837" fmla="*/ 8064221 w 12192000"/>
                <a:gd name="connsiteY837" fmla="*/ 133833 h 221362"/>
                <a:gd name="connsiteX838" fmla="*/ 8066009 w 12192000"/>
                <a:gd name="connsiteY838" fmla="*/ 134144 h 221362"/>
                <a:gd name="connsiteX839" fmla="*/ 8067797 w 12192000"/>
                <a:gd name="connsiteY839" fmla="*/ 134040 h 221362"/>
                <a:gd name="connsiteX840" fmla="*/ 8069309 w 12192000"/>
                <a:gd name="connsiteY840" fmla="*/ 133625 h 221362"/>
                <a:gd name="connsiteX841" fmla="*/ 8069722 w 12192000"/>
                <a:gd name="connsiteY841" fmla="*/ 133263 h 221362"/>
                <a:gd name="connsiteX842" fmla="*/ 8123223 w 12192000"/>
                <a:gd name="connsiteY842" fmla="*/ 62721 h 221362"/>
                <a:gd name="connsiteX843" fmla="*/ 8123773 w 12192000"/>
                <a:gd name="connsiteY843" fmla="*/ 62255 h 221362"/>
                <a:gd name="connsiteX844" fmla="*/ 8125424 w 12192000"/>
                <a:gd name="connsiteY844" fmla="*/ 61841 h 221362"/>
                <a:gd name="connsiteX845" fmla="*/ 8127624 w 12192000"/>
                <a:gd name="connsiteY845" fmla="*/ 61737 h 221362"/>
                <a:gd name="connsiteX846" fmla="*/ 8129413 w 12192000"/>
                <a:gd name="connsiteY846" fmla="*/ 62203 h 221362"/>
                <a:gd name="connsiteX847" fmla="*/ 8129824 w 12192000"/>
                <a:gd name="connsiteY847" fmla="*/ 62669 h 221362"/>
                <a:gd name="connsiteX848" fmla="*/ 8194191 w 12192000"/>
                <a:gd name="connsiteY848" fmla="*/ 129586 h 221362"/>
                <a:gd name="connsiteX849" fmla="*/ 8194466 w 12192000"/>
                <a:gd name="connsiteY849" fmla="*/ 129948 h 221362"/>
                <a:gd name="connsiteX850" fmla="*/ 8195979 w 12192000"/>
                <a:gd name="connsiteY850" fmla="*/ 130363 h 221362"/>
                <a:gd name="connsiteX851" fmla="*/ 8197767 w 12192000"/>
                <a:gd name="connsiteY851" fmla="*/ 130466 h 221362"/>
                <a:gd name="connsiteX852" fmla="*/ 8199279 w 12192000"/>
                <a:gd name="connsiteY852" fmla="*/ 130259 h 221362"/>
                <a:gd name="connsiteX853" fmla="*/ 8200105 w 12192000"/>
                <a:gd name="connsiteY853" fmla="*/ 129948 h 221362"/>
                <a:gd name="connsiteX854" fmla="*/ 8205607 w 12192000"/>
                <a:gd name="connsiteY854" fmla="*/ 127255 h 221362"/>
                <a:gd name="connsiteX855" fmla="*/ 8215509 w 12192000"/>
                <a:gd name="connsiteY855" fmla="*/ 121247 h 221362"/>
                <a:gd name="connsiteX856" fmla="*/ 8223898 w 12192000"/>
                <a:gd name="connsiteY856" fmla="*/ 114617 h 221362"/>
                <a:gd name="connsiteX857" fmla="*/ 8230913 w 12192000"/>
                <a:gd name="connsiteY857" fmla="*/ 107367 h 221362"/>
                <a:gd name="connsiteX858" fmla="*/ 8236964 w 12192000"/>
                <a:gd name="connsiteY858" fmla="*/ 99857 h 221362"/>
                <a:gd name="connsiteX859" fmla="*/ 8241640 w 12192000"/>
                <a:gd name="connsiteY859" fmla="*/ 91932 h 221362"/>
                <a:gd name="connsiteX860" fmla="*/ 8246867 w 12192000"/>
                <a:gd name="connsiteY860" fmla="*/ 79813 h 221362"/>
                <a:gd name="connsiteX861" fmla="*/ 8250855 w 12192000"/>
                <a:gd name="connsiteY861" fmla="*/ 63446 h 221362"/>
                <a:gd name="connsiteX862" fmla="*/ 8251956 w 12192000"/>
                <a:gd name="connsiteY862" fmla="*/ 47805 h 221362"/>
                <a:gd name="connsiteX863" fmla="*/ 8251406 w 12192000"/>
                <a:gd name="connsiteY863" fmla="*/ 33769 h 221362"/>
                <a:gd name="connsiteX864" fmla="*/ 8249755 w 12192000"/>
                <a:gd name="connsiteY864" fmla="*/ 22116 h 221362"/>
                <a:gd name="connsiteX865" fmla="*/ 8248793 w 12192000"/>
                <a:gd name="connsiteY865" fmla="*/ 17610 h 221362"/>
                <a:gd name="connsiteX866" fmla="*/ 8249067 w 12192000"/>
                <a:gd name="connsiteY866" fmla="*/ 17092 h 221362"/>
                <a:gd name="connsiteX867" fmla="*/ 8250443 w 12192000"/>
                <a:gd name="connsiteY867" fmla="*/ 16419 h 221362"/>
                <a:gd name="connsiteX868" fmla="*/ 8252506 w 12192000"/>
                <a:gd name="connsiteY868" fmla="*/ 16211 h 221362"/>
                <a:gd name="connsiteX869" fmla="*/ 8254706 w 12192000"/>
                <a:gd name="connsiteY869" fmla="*/ 16574 h 221362"/>
                <a:gd name="connsiteX870" fmla="*/ 8255531 w 12192000"/>
                <a:gd name="connsiteY870" fmla="*/ 17040 h 221362"/>
                <a:gd name="connsiteX871" fmla="*/ 8386326 w 12192000"/>
                <a:gd name="connsiteY871" fmla="*/ 133315 h 221362"/>
                <a:gd name="connsiteX872" fmla="*/ 8386877 w 12192000"/>
                <a:gd name="connsiteY872" fmla="*/ 133677 h 221362"/>
                <a:gd name="connsiteX873" fmla="*/ 8388390 w 12192000"/>
                <a:gd name="connsiteY873" fmla="*/ 134040 h 221362"/>
                <a:gd name="connsiteX874" fmla="*/ 8390453 w 12192000"/>
                <a:gd name="connsiteY874" fmla="*/ 134040 h 221362"/>
                <a:gd name="connsiteX875" fmla="*/ 8391966 w 12192000"/>
                <a:gd name="connsiteY875" fmla="*/ 133677 h 221362"/>
                <a:gd name="connsiteX876" fmla="*/ 8392653 w 12192000"/>
                <a:gd name="connsiteY876" fmla="*/ 133315 h 221362"/>
                <a:gd name="connsiteX877" fmla="*/ 8490440 w 12192000"/>
                <a:gd name="connsiteY877" fmla="*/ 45578 h 221362"/>
                <a:gd name="connsiteX878" fmla="*/ 8491128 w 12192000"/>
                <a:gd name="connsiteY878" fmla="*/ 45215 h 221362"/>
                <a:gd name="connsiteX879" fmla="*/ 8492778 w 12192000"/>
                <a:gd name="connsiteY879" fmla="*/ 44749 h 221362"/>
                <a:gd name="connsiteX880" fmla="*/ 8494841 w 12192000"/>
                <a:gd name="connsiteY880" fmla="*/ 44853 h 221362"/>
                <a:gd name="connsiteX881" fmla="*/ 8496354 w 12192000"/>
                <a:gd name="connsiteY881" fmla="*/ 45371 h 221362"/>
                <a:gd name="connsiteX882" fmla="*/ 8496767 w 12192000"/>
                <a:gd name="connsiteY882" fmla="*/ 45733 h 221362"/>
                <a:gd name="connsiteX883" fmla="*/ 8532250 w 12192000"/>
                <a:gd name="connsiteY883" fmla="*/ 101100 h 221362"/>
                <a:gd name="connsiteX884" fmla="*/ 8532663 w 12192000"/>
                <a:gd name="connsiteY884" fmla="*/ 101566 h 221362"/>
                <a:gd name="connsiteX885" fmla="*/ 8534452 w 12192000"/>
                <a:gd name="connsiteY885" fmla="*/ 102084 h 221362"/>
                <a:gd name="connsiteX886" fmla="*/ 8536376 w 12192000"/>
                <a:gd name="connsiteY886" fmla="*/ 102084 h 221362"/>
                <a:gd name="connsiteX887" fmla="*/ 8538165 w 12192000"/>
                <a:gd name="connsiteY887" fmla="*/ 101617 h 221362"/>
                <a:gd name="connsiteX888" fmla="*/ 8538852 w 12192000"/>
                <a:gd name="connsiteY888" fmla="*/ 101203 h 221362"/>
                <a:gd name="connsiteX889" fmla="*/ 8598680 w 12192000"/>
                <a:gd name="connsiteY889" fmla="*/ 25793 h 221362"/>
                <a:gd name="connsiteX890" fmla="*/ 8599230 w 12192000"/>
                <a:gd name="connsiteY890" fmla="*/ 25379 h 221362"/>
                <a:gd name="connsiteX891" fmla="*/ 8600743 w 12192000"/>
                <a:gd name="connsiteY891" fmla="*/ 24913 h 221362"/>
                <a:gd name="connsiteX892" fmla="*/ 8602805 w 12192000"/>
                <a:gd name="connsiteY892" fmla="*/ 24861 h 221362"/>
                <a:gd name="connsiteX893" fmla="*/ 8604594 w 12192000"/>
                <a:gd name="connsiteY893" fmla="*/ 25275 h 221362"/>
                <a:gd name="connsiteX894" fmla="*/ 8605144 w 12192000"/>
                <a:gd name="connsiteY894" fmla="*/ 25689 h 221362"/>
                <a:gd name="connsiteX895" fmla="*/ 8679825 w 12192000"/>
                <a:gd name="connsiteY895" fmla="*/ 88669 h 221362"/>
                <a:gd name="connsiteX896" fmla="*/ 8680375 w 12192000"/>
                <a:gd name="connsiteY896" fmla="*/ 89032 h 221362"/>
                <a:gd name="connsiteX897" fmla="*/ 8682163 w 12192000"/>
                <a:gd name="connsiteY897" fmla="*/ 89395 h 221362"/>
                <a:gd name="connsiteX898" fmla="*/ 8684226 w 12192000"/>
                <a:gd name="connsiteY898" fmla="*/ 89343 h 221362"/>
                <a:gd name="connsiteX899" fmla="*/ 8685739 w 12192000"/>
                <a:gd name="connsiteY899" fmla="*/ 88877 h 221362"/>
                <a:gd name="connsiteX900" fmla="*/ 8686152 w 12192000"/>
                <a:gd name="connsiteY900" fmla="*/ 88462 h 221362"/>
                <a:gd name="connsiteX901" fmla="*/ 8750931 w 12192000"/>
                <a:gd name="connsiteY901" fmla="*/ 933 h 221362"/>
                <a:gd name="connsiteX902" fmla="*/ 8751343 w 12192000"/>
                <a:gd name="connsiteY902" fmla="*/ 466 h 221362"/>
                <a:gd name="connsiteX903" fmla="*/ 8753131 w 12192000"/>
                <a:gd name="connsiteY903" fmla="*/ 0 h 221362"/>
                <a:gd name="connsiteX904" fmla="*/ 8755332 w 12192000"/>
                <a:gd name="connsiteY904" fmla="*/ 0 h 221362"/>
                <a:gd name="connsiteX905" fmla="*/ 8757120 w 12192000"/>
                <a:gd name="connsiteY905" fmla="*/ 466 h 221362"/>
                <a:gd name="connsiteX906" fmla="*/ 8757533 w 12192000"/>
                <a:gd name="connsiteY906" fmla="*/ 933 h 221362"/>
                <a:gd name="connsiteX907" fmla="*/ 8834277 w 12192000"/>
                <a:gd name="connsiteY907" fmla="*/ 116327 h 221362"/>
                <a:gd name="connsiteX908" fmla="*/ 8834689 w 12192000"/>
                <a:gd name="connsiteY908" fmla="*/ 116793 h 221362"/>
                <a:gd name="connsiteX909" fmla="*/ 8836477 w 12192000"/>
                <a:gd name="connsiteY909" fmla="*/ 117311 h 221362"/>
                <a:gd name="connsiteX910" fmla="*/ 8838952 w 12192000"/>
                <a:gd name="connsiteY910" fmla="*/ 117207 h 221362"/>
                <a:gd name="connsiteX911" fmla="*/ 8840465 w 12192000"/>
                <a:gd name="connsiteY911" fmla="*/ 116689 h 221362"/>
                <a:gd name="connsiteX912" fmla="*/ 8841015 w 12192000"/>
                <a:gd name="connsiteY912" fmla="*/ 116223 h 221362"/>
                <a:gd name="connsiteX913" fmla="*/ 8883514 w 12192000"/>
                <a:gd name="connsiteY913" fmla="*/ 35737 h 221362"/>
                <a:gd name="connsiteX914" fmla="*/ 8883789 w 12192000"/>
                <a:gd name="connsiteY914" fmla="*/ 35375 h 221362"/>
                <a:gd name="connsiteX915" fmla="*/ 8885302 w 12192000"/>
                <a:gd name="connsiteY915" fmla="*/ 34857 h 221362"/>
                <a:gd name="connsiteX916" fmla="*/ 8887227 w 12192000"/>
                <a:gd name="connsiteY916" fmla="*/ 34701 h 221362"/>
                <a:gd name="connsiteX917" fmla="*/ 8889016 w 12192000"/>
                <a:gd name="connsiteY917" fmla="*/ 34909 h 221362"/>
                <a:gd name="connsiteX918" fmla="*/ 8889840 w 12192000"/>
                <a:gd name="connsiteY918" fmla="*/ 35271 h 221362"/>
                <a:gd name="connsiteX919" fmla="*/ 8981576 w 12192000"/>
                <a:gd name="connsiteY919" fmla="*/ 84578 h 221362"/>
                <a:gd name="connsiteX920" fmla="*/ 8982951 w 12192000"/>
                <a:gd name="connsiteY920" fmla="*/ 85096 h 221362"/>
                <a:gd name="connsiteX921" fmla="*/ 8986253 w 12192000"/>
                <a:gd name="connsiteY921" fmla="*/ 84992 h 221362"/>
                <a:gd name="connsiteX922" fmla="*/ 8987490 w 12192000"/>
                <a:gd name="connsiteY922" fmla="*/ 84422 h 221362"/>
                <a:gd name="connsiteX923" fmla="*/ 9035352 w 12192000"/>
                <a:gd name="connsiteY923" fmla="*/ 47287 h 221362"/>
                <a:gd name="connsiteX924" fmla="*/ 9036040 w 12192000"/>
                <a:gd name="connsiteY924" fmla="*/ 46925 h 221362"/>
                <a:gd name="connsiteX925" fmla="*/ 9037965 w 12192000"/>
                <a:gd name="connsiteY925" fmla="*/ 46614 h 221362"/>
                <a:gd name="connsiteX926" fmla="*/ 9039891 w 12192000"/>
                <a:gd name="connsiteY926" fmla="*/ 46717 h 221362"/>
                <a:gd name="connsiteX927" fmla="*/ 9041542 w 12192000"/>
                <a:gd name="connsiteY927" fmla="*/ 47132 h 221362"/>
                <a:gd name="connsiteX928" fmla="*/ 9041953 w 12192000"/>
                <a:gd name="connsiteY928" fmla="*/ 47494 h 221362"/>
                <a:gd name="connsiteX929" fmla="*/ 9084865 w 12192000"/>
                <a:gd name="connsiteY929" fmla="*/ 107988 h 221362"/>
                <a:gd name="connsiteX930" fmla="*/ 9085277 w 12192000"/>
                <a:gd name="connsiteY930" fmla="*/ 108351 h 221362"/>
                <a:gd name="connsiteX931" fmla="*/ 9087065 w 12192000"/>
                <a:gd name="connsiteY931" fmla="*/ 108869 h 221362"/>
                <a:gd name="connsiteX932" fmla="*/ 9089128 w 12192000"/>
                <a:gd name="connsiteY932" fmla="*/ 108869 h 221362"/>
                <a:gd name="connsiteX933" fmla="*/ 9090917 w 12192000"/>
                <a:gd name="connsiteY933" fmla="*/ 108402 h 221362"/>
                <a:gd name="connsiteX934" fmla="*/ 9091466 w 12192000"/>
                <a:gd name="connsiteY934" fmla="*/ 108040 h 221362"/>
                <a:gd name="connsiteX935" fmla="*/ 9094217 w 12192000"/>
                <a:gd name="connsiteY935" fmla="*/ 105191 h 221362"/>
                <a:gd name="connsiteX936" fmla="*/ 9101094 w 12192000"/>
                <a:gd name="connsiteY936" fmla="*/ 99908 h 221362"/>
                <a:gd name="connsiteX937" fmla="*/ 9109896 w 12192000"/>
                <a:gd name="connsiteY937" fmla="*/ 94833 h 221362"/>
                <a:gd name="connsiteX938" fmla="*/ 9119798 w 12192000"/>
                <a:gd name="connsiteY938" fmla="*/ 90172 h 221362"/>
                <a:gd name="connsiteX939" fmla="*/ 9131076 w 12192000"/>
                <a:gd name="connsiteY939" fmla="*/ 85769 h 221362"/>
                <a:gd name="connsiteX940" fmla="*/ 9142904 w 12192000"/>
                <a:gd name="connsiteY940" fmla="*/ 81574 h 221362"/>
                <a:gd name="connsiteX941" fmla="*/ 9148713 w 12192000"/>
                <a:gd name="connsiteY941" fmla="*/ 79898 h 221362"/>
                <a:gd name="connsiteX942" fmla="*/ 9148178 w 12192000"/>
                <a:gd name="connsiteY942" fmla="*/ 78052 h 221362"/>
                <a:gd name="connsiteX943" fmla="*/ 9143639 w 12192000"/>
                <a:gd name="connsiteY943" fmla="*/ 65777 h 221362"/>
                <a:gd name="connsiteX944" fmla="*/ 9135937 w 12192000"/>
                <a:gd name="connsiteY944" fmla="*/ 49204 h 221362"/>
                <a:gd name="connsiteX945" fmla="*/ 9125210 w 12192000"/>
                <a:gd name="connsiteY945" fmla="*/ 31335 h 221362"/>
                <a:gd name="connsiteX946" fmla="*/ 9115857 w 12192000"/>
                <a:gd name="connsiteY946" fmla="*/ 18801 h 221362"/>
                <a:gd name="connsiteX947" fmla="*/ 9112694 w 12192000"/>
                <a:gd name="connsiteY947" fmla="*/ 14917 h 221362"/>
                <a:gd name="connsiteX948" fmla="*/ 9112557 w 12192000"/>
                <a:gd name="connsiteY948" fmla="*/ 14502 h 221362"/>
                <a:gd name="connsiteX949" fmla="*/ 9113107 w 12192000"/>
                <a:gd name="connsiteY949" fmla="*/ 13726 h 221362"/>
                <a:gd name="connsiteX950" fmla="*/ 9114757 w 12192000"/>
                <a:gd name="connsiteY950" fmla="*/ 13311 h 221362"/>
                <a:gd name="connsiteX951" fmla="*/ 9116957 w 12192000"/>
                <a:gd name="connsiteY951" fmla="*/ 13207 h 221362"/>
                <a:gd name="connsiteX952" fmla="*/ 9117920 w 12192000"/>
                <a:gd name="connsiteY952" fmla="*/ 13466 h 221362"/>
                <a:gd name="connsiteX953" fmla="*/ 9132362 w 12192000"/>
                <a:gd name="connsiteY953" fmla="*/ 17247 h 221362"/>
                <a:gd name="connsiteX954" fmla="*/ 9159043 w 12192000"/>
                <a:gd name="connsiteY954" fmla="*/ 25068 h 221362"/>
                <a:gd name="connsiteX955" fmla="*/ 9183112 w 12192000"/>
                <a:gd name="connsiteY955" fmla="*/ 33148 h 221362"/>
                <a:gd name="connsiteX956" fmla="*/ 9204292 w 12192000"/>
                <a:gd name="connsiteY956" fmla="*/ 41383 h 221362"/>
                <a:gd name="connsiteX957" fmla="*/ 9223134 w 12192000"/>
                <a:gd name="connsiteY957" fmla="*/ 49773 h 221362"/>
                <a:gd name="connsiteX958" fmla="*/ 9239776 w 12192000"/>
                <a:gd name="connsiteY958" fmla="*/ 58112 h 221362"/>
                <a:gd name="connsiteX959" fmla="*/ 9242509 w 12192000"/>
                <a:gd name="connsiteY959" fmla="*/ 59721 h 221362"/>
                <a:gd name="connsiteX960" fmla="*/ 9250868 w 12192000"/>
                <a:gd name="connsiteY960" fmla="*/ 58319 h 221362"/>
                <a:gd name="connsiteX961" fmla="*/ 9267098 w 12192000"/>
                <a:gd name="connsiteY961" fmla="*/ 56092 h 221362"/>
                <a:gd name="connsiteX962" fmla="*/ 9268336 w 12192000"/>
                <a:gd name="connsiteY962" fmla="*/ 55988 h 221362"/>
                <a:gd name="connsiteX963" fmla="*/ 9270536 w 12192000"/>
                <a:gd name="connsiteY963" fmla="*/ 56299 h 221362"/>
                <a:gd name="connsiteX964" fmla="*/ 9271637 w 12192000"/>
                <a:gd name="connsiteY964" fmla="*/ 56921 h 221362"/>
                <a:gd name="connsiteX965" fmla="*/ 9271637 w 12192000"/>
                <a:gd name="connsiteY965" fmla="*/ 57749 h 221362"/>
                <a:gd name="connsiteX966" fmla="*/ 9270949 w 12192000"/>
                <a:gd name="connsiteY966" fmla="*/ 58112 h 221362"/>
                <a:gd name="connsiteX967" fmla="*/ 9263797 w 12192000"/>
                <a:gd name="connsiteY967" fmla="*/ 61582 h 221362"/>
                <a:gd name="connsiteX968" fmla="*/ 9254896 w 12192000"/>
                <a:gd name="connsiteY968" fmla="*/ 67074 h 221362"/>
                <a:gd name="connsiteX969" fmla="*/ 9266458 w 12192000"/>
                <a:gd name="connsiteY969" fmla="*/ 74634 h 221362"/>
                <a:gd name="connsiteX970" fmla="*/ 9276910 w 12192000"/>
                <a:gd name="connsiteY970" fmla="*/ 82713 h 221362"/>
                <a:gd name="connsiteX971" fmla="*/ 9285713 w 12192000"/>
                <a:gd name="connsiteY971" fmla="*/ 90430 h 221362"/>
                <a:gd name="connsiteX972" fmla="*/ 9296165 w 12192000"/>
                <a:gd name="connsiteY972" fmla="*/ 101410 h 221362"/>
                <a:gd name="connsiteX973" fmla="*/ 9305518 w 12192000"/>
                <a:gd name="connsiteY973" fmla="*/ 114307 h 221362"/>
                <a:gd name="connsiteX974" fmla="*/ 9310469 w 12192000"/>
                <a:gd name="connsiteY974" fmla="*/ 124821 h 221362"/>
                <a:gd name="connsiteX975" fmla="*/ 9311569 w 12192000"/>
                <a:gd name="connsiteY975" fmla="*/ 128757 h 221362"/>
                <a:gd name="connsiteX976" fmla="*/ 9311982 w 12192000"/>
                <a:gd name="connsiteY976" fmla="*/ 129275 h 221362"/>
                <a:gd name="connsiteX977" fmla="*/ 9313770 w 12192000"/>
                <a:gd name="connsiteY977" fmla="*/ 129793 h 221362"/>
                <a:gd name="connsiteX978" fmla="*/ 9315971 w 12192000"/>
                <a:gd name="connsiteY978" fmla="*/ 129896 h 221362"/>
                <a:gd name="connsiteX979" fmla="*/ 9318034 w 12192000"/>
                <a:gd name="connsiteY979" fmla="*/ 129430 h 221362"/>
                <a:gd name="connsiteX980" fmla="*/ 9318308 w 12192000"/>
                <a:gd name="connsiteY980" fmla="*/ 129016 h 221362"/>
                <a:gd name="connsiteX981" fmla="*/ 9370984 w 12192000"/>
                <a:gd name="connsiteY981" fmla="*/ 58371 h 221362"/>
                <a:gd name="connsiteX982" fmla="*/ 9371397 w 12192000"/>
                <a:gd name="connsiteY982" fmla="*/ 57956 h 221362"/>
                <a:gd name="connsiteX983" fmla="*/ 9373184 w 12192000"/>
                <a:gd name="connsiteY983" fmla="*/ 57490 h 221362"/>
                <a:gd name="connsiteX984" fmla="*/ 9375247 w 12192000"/>
                <a:gd name="connsiteY984" fmla="*/ 57438 h 221362"/>
                <a:gd name="connsiteX985" fmla="*/ 9377036 w 12192000"/>
                <a:gd name="connsiteY985" fmla="*/ 57853 h 221362"/>
                <a:gd name="connsiteX986" fmla="*/ 9377586 w 12192000"/>
                <a:gd name="connsiteY986" fmla="*/ 58267 h 221362"/>
                <a:gd name="connsiteX987" fmla="*/ 9420772 w 12192000"/>
                <a:gd name="connsiteY987" fmla="*/ 101410 h 221362"/>
                <a:gd name="connsiteX988" fmla="*/ 9421322 w 12192000"/>
                <a:gd name="connsiteY988" fmla="*/ 101877 h 221362"/>
                <a:gd name="connsiteX989" fmla="*/ 9423385 w 12192000"/>
                <a:gd name="connsiteY989" fmla="*/ 102239 h 221362"/>
                <a:gd name="connsiteX990" fmla="*/ 9425585 w 12192000"/>
                <a:gd name="connsiteY990" fmla="*/ 102084 h 221362"/>
                <a:gd name="connsiteX991" fmla="*/ 9427098 w 12192000"/>
                <a:gd name="connsiteY991" fmla="*/ 101462 h 221362"/>
                <a:gd name="connsiteX992" fmla="*/ 9427373 w 12192000"/>
                <a:gd name="connsiteY992" fmla="*/ 100944 h 221362"/>
                <a:gd name="connsiteX993" fmla="*/ 9427923 w 12192000"/>
                <a:gd name="connsiteY993" fmla="*/ 97371 h 221362"/>
                <a:gd name="connsiteX994" fmla="*/ 9430674 w 12192000"/>
                <a:gd name="connsiteY994" fmla="*/ 90016 h 221362"/>
                <a:gd name="connsiteX995" fmla="*/ 9435625 w 12192000"/>
                <a:gd name="connsiteY995" fmla="*/ 82403 h 221362"/>
                <a:gd name="connsiteX996" fmla="*/ 9441952 w 12192000"/>
                <a:gd name="connsiteY996" fmla="*/ 74789 h 221362"/>
                <a:gd name="connsiteX997" fmla="*/ 9449654 w 12192000"/>
                <a:gd name="connsiteY997" fmla="*/ 67124 h 221362"/>
                <a:gd name="connsiteX998" fmla="*/ 9458457 w 12192000"/>
                <a:gd name="connsiteY998" fmla="*/ 59614 h 221362"/>
                <a:gd name="connsiteX999" fmla="*/ 9472622 w 12192000"/>
                <a:gd name="connsiteY999" fmla="*/ 48685 h 221362"/>
                <a:gd name="connsiteX1000" fmla="*/ 9492427 w 12192000"/>
                <a:gd name="connsiteY1000" fmla="*/ 35427 h 221362"/>
                <a:gd name="connsiteX1001" fmla="*/ 9511132 w 12192000"/>
                <a:gd name="connsiteY1001" fmla="*/ 24395 h 221362"/>
                <a:gd name="connsiteX1002" fmla="*/ 9532037 w 12192000"/>
                <a:gd name="connsiteY1002" fmla="*/ 13000 h 221362"/>
                <a:gd name="connsiteX1003" fmla="*/ 9535200 w 12192000"/>
                <a:gd name="connsiteY1003" fmla="*/ 11343 h 221362"/>
                <a:gd name="connsiteX1004" fmla="*/ 9531762 w 12192000"/>
                <a:gd name="connsiteY1004" fmla="*/ 16263 h 221362"/>
                <a:gd name="connsiteX1005" fmla="*/ 9526949 w 12192000"/>
                <a:gd name="connsiteY1005" fmla="*/ 26052 h 221362"/>
                <a:gd name="connsiteX1006" fmla="*/ 9524610 w 12192000"/>
                <a:gd name="connsiteY1006" fmla="*/ 35893 h 221362"/>
                <a:gd name="connsiteX1007" fmla="*/ 9524335 w 12192000"/>
                <a:gd name="connsiteY1007" fmla="*/ 45630 h 221362"/>
                <a:gd name="connsiteX1008" fmla="*/ 9525986 w 12192000"/>
                <a:gd name="connsiteY1008" fmla="*/ 55315 h 221362"/>
                <a:gd name="connsiteX1009" fmla="*/ 9529286 w 12192000"/>
                <a:gd name="connsiteY1009" fmla="*/ 64741 h 221362"/>
                <a:gd name="connsiteX1010" fmla="*/ 9533825 w 12192000"/>
                <a:gd name="connsiteY1010" fmla="*/ 73960 h 221362"/>
                <a:gd name="connsiteX1011" fmla="*/ 9539602 w 12192000"/>
                <a:gd name="connsiteY1011" fmla="*/ 82765 h 221362"/>
                <a:gd name="connsiteX1012" fmla="*/ 9549504 w 12192000"/>
                <a:gd name="connsiteY1012" fmla="*/ 95299 h 221362"/>
                <a:gd name="connsiteX1013" fmla="*/ 9564221 w 12192000"/>
                <a:gd name="connsiteY1013" fmla="*/ 110060 h 221362"/>
                <a:gd name="connsiteX1014" fmla="*/ 9578661 w 12192000"/>
                <a:gd name="connsiteY1014" fmla="*/ 122076 h 221362"/>
                <a:gd name="connsiteX1015" fmla="*/ 9590490 w 12192000"/>
                <a:gd name="connsiteY1015" fmla="*/ 130777 h 221362"/>
                <a:gd name="connsiteX1016" fmla="*/ 9594478 w 12192000"/>
                <a:gd name="connsiteY1016" fmla="*/ 133522 h 221362"/>
                <a:gd name="connsiteX1017" fmla="*/ 9595303 w 12192000"/>
                <a:gd name="connsiteY1017" fmla="*/ 133833 h 221362"/>
                <a:gd name="connsiteX1018" fmla="*/ 9597091 w 12192000"/>
                <a:gd name="connsiteY1018" fmla="*/ 134144 h 221362"/>
                <a:gd name="connsiteX1019" fmla="*/ 9598878 w 12192000"/>
                <a:gd name="connsiteY1019" fmla="*/ 134040 h 221362"/>
                <a:gd name="connsiteX1020" fmla="*/ 9600391 w 12192000"/>
                <a:gd name="connsiteY1020" fmla="*/ 133625 h 221362"/>
                <a:gd name="connsiteX1021" fmla="*/ 9600804 w 12192000"/>
                <a:gd name="connsiteY1021" fmla="*/ 133263 h 221362"/>
                <a:gd name="connsiteX1022" fmla="*/ 9654305 w 12192000"/>
                <a:gd name="connsiteY1022" fmla="*/ 62721 h 221362"/>
                <a:gd name="connsiteX1023" fmla="*/ 9654856 w 12192000"/>
                <a:gd name="connsiteY1023" fmla="*/ 62255 h 221362"/>
                <a:gd name="connsiteX1024" fmla="*/ 9656506 w 12192000"/>
                <a:gd name="connsiteY1024" fmla="*/ 61841 h 221362"/>
                <a:gd name="connsiteX1025" fmla="*/ 9658706 w 12192000"/>
                <a:gd name="connsiteY1025" fmla="*/ 61737 h 221362"/>
                <a:gd name="connsiteX1026" fmla="*/ 9660495 w 12192000"/>
                <a:gd name="connsiteY1026" fmla="*/ 62203 h 221362"/>
                <a:gd name="connsiteX1027" fmla="*/ 9660907 w 12192000"/>
                <a:gd name="connsiteY1027" fmla="*/ 62669 h 221362"/>
                <a:gd name="connsiteX1028" fmla="*/ 9725273 w 12192000"/>
                <a:gd name="connsiteY1028" fmla="*/ 129586 h 221362"/>
                <a:gd name="connsiteX1029" fmla="*/ 9725548 w 12192000"/>
                <a:gd name="connsiteY1029" fmla="*/ 129948 h 221362"/>
                <a:gd name="connsiteX1030" fmla="*/ 9727061 w 12192000"/>
                <a:gd name="connsiteY1030" fmla="*/ 130363 h 221362"/>
                <a:gd name="connsiteX1031" fmla="*/ 9728849 w 12192000"/>
                <a:gd name="connsiteY1031" fmla="*/ 130466 h 221362"/>
                <a:gd name="connsiteX1032" fmla="*/ 9730362 w 12192000"/>
                <a:gd name="connsiteY1032" fmla="*/ 130259 h 221362"/>
                <a:gd name="connsiteX1033" fmla="*/ 9731187 w 12192000"/>
                <a:gd name="connsiteY1033" fmla="*/ 129948 h 221362"/>
                <a:gd name="connsiteX1034" fmla="*/ 9736688 w 12192000"/>
                <a:gd name="connsiteY1034" fmla="*/ 127255 h 221362"/>
                <a:gd name="connsiteX1035" fmla="*/ 9746591 w 12192000"/>
                <a:gd name="connsiteY1035" fmla="*/ 121247 h 221362"/>
                <a:gd name="connsiteX1036" fmla="*/ 9754980 w 12192000"/>
                <a:gd name="connsiteY1036" fmla="*/ 114617 h 221362"/>
                <a:gd name="connsiteX1037" fmla="*/ 9761995 w 12192000"/>
                <a:gd name="connsiteY1037" fmla="*/ 107367 h 221362"/>
                <a:gd name="connsiteX1038" fmla="*/ 9768046 w 12192000"/>
                <a:gd name="connsiteY1038" fmla="*/ 99857 h 221362"/>
                <a:gd name="connsiteX1039" fmla="*/ 9772723 w 12192000"/>
                <a:gd name="connsiteY1039" fmla="*/ 91932 h 221362"/>
                <a:gd name="connsiteX1040" fmla="*/ 9777949 w 12192000"/>
                <a:gd name="connsiteY1040" fmla="*/ 79813 h 221362"/>
                <a:gd name="connsiteX1041" fmla="*/ 9781938 w 12192000"/>
                <a:gd name="connsiteY1041" fmla="*/ 63446 h 221362"/>
                <a:gd name="connsiteX1042" fmla="*/ 9783038 w 12192000"/>
                <a:gd name="connsiteY1042" fmla="*/ 47805 h 221362"/>
                <a:gd name="connsiteX1043" fmla="*/ 9782488 w 12192000"/>
                <a:gd name="connsiteY1043" fmla="*/ 33769 h 221362"/>
                <a:gd name="connsiteX1044" fmla="*/ 9780837 w 12192000"/>
                <a:gd name="connsiteY1044" fmla="*/ 22116 h 221362"/>
                <a:gd name="connsiteX1045" fmla="*/ 9779875 w 12192000"/>
                <a:gd name="connsiteY1045" fmla="*/ 17610 h 221362"/>
                <a:gd name="connsiteX1046" fmla="*/ 9780149 w 12192000"/>
                <a:gd name="connsiteY1046" fmla="*/ 17092 h 221362"/>
                <a:gd name="connsiteX1047" fmla="*/ 9781525 w 12192000"/>
                <a:gd name="connsiteY1047" fmla="*/ 16419 h 221362"/>
                <a:gd name="connsiteX1048" fmla="*/ 9783588 w 12192000"/>
                <a:gd name="connsiteY1048" fmla="*/ 16211 h 221362"/>
                <a:gd name="connsiteX1049" fmla="*/ 9785789 w 12192000"/>
                <a:gd name="connsiteY1049" fmla="*/ 16574 h 221362"/>
                <a:gd name="connsiteX1050" fmla="*/ 9786613 w 12192000"/>
                <a:gd name="connsiteY1050" fmla="*/ 17040 h 221362"/>
                <a:gd name="connsiteX1051" fmla="*/ 9917409 w 12192000"/>
                <a:gd name="connsiteY1051" fmla="*/ 133315 h 221362"/>
                <a:gd name="connsiteX1052" fmla="*/ 9917959 w 12192000"/>
                <a:gd name="connsiteY1052" fmla="*/ 133677 h 221362"/>
                <a:gd name="connsiteX1053" fmla="*/ 9919472 w 12192000"/>
                <a:gd name="connsiteY1053" fmla="*/ 134040 h 221362"/>
                <a:gd name="connsiteX1054" fmla="*/ 9921535 w 12192000"/>
                <a:gd name="connsiteY1054" fmla="*/ 134040 h 221362"/>
                <a:gd name="connsiteX1055" fmla="*/ 9923048 w 12192000"/>
                <a:gd name="connsiteY1055" fmla="*/ 133677 h 221362"/>
                <a:gd name="connsiteX1056" fmla="*/ 9923736 w 12192000"/>
                <a:gd name="connsiteY1056" fmla="*/ 133315 h 221362"/>
                <a:gd name="connsiteX1057" fmla="*/ 10021523 w 12192000"/>
                <a:gd name="connsiteY1057" fmla="*/ 45578 h 221362"/>
                <a:gd name="connsiteX1058" fmla="*/ 10022210 w 12192000"/>
                <a:gd name="connsiteY1058" fmla="*/ 45215 h 221362"/>
                <a:gd name="connsiteX1059" fmla="*/ 10023860 w 12192000"/>
                <a:gd name="connsiteY1059" fmla="*/ 44749 h 221362"/>
                <a:gd name="connsiteX1060" fmla="*/ 10025923 w 12192000"/>
                <a:gd name="connsiteY1060" fmla="*/ 44853 h 221362"/>
                <a:gd name="connsiteX1061" fmla="*/ 10027436 w 12192000"/>
                <a:gd name="connsiteY1061" fmla="*/ 45371 h 221362"/>
                <a:gd name="connsiteX1062" fmla="*/ 10027849 w 12192000"/>
                <a:gd name="connsiteY1062" fmla="*/ 45733 h 221362"/>
                <a:gd name="connsiteX1063" fmla="*/ 10063333 w 12192000"/>
                <a:gd name="connsiteY1063" fmla="*/ 101100 h 221362"/>
                <a:gd name="connsiteX1064" fmla="*/ 10063746 w 12192000"/>
                <a:gd name="connsiteY1064" fmla="*/ 101566 h 221362"/>
                <a:gd name="connsiteX1065" fmla="*/ 10065534 w 12192000"/>
                <a:gd name="connsiteY1065" fmla="*/ 102084 h 221362"/>
                <a:gd name="connsiteX1066" fmla="*/ 10067459 w 12192000"/>
                <a:gd name="connsiteY1066" fmla="*/ 102084 h 221362"/>
                <a:gd name="connsiteX1067" fmla="*/ 10069247 w 12192000"/>
                <a:gd name="connsiteY1067" fmla="*/ 101617 h 221362"/>
                <a:gd name="connsiteX1068" fmla="*/ 10069935 w 12192000"/>
                <a:gd name="connsiteY1068" fmla="*/ 101203 h 221362"/>
                <a:gd name="connsiteX1069" fmla="*/ 10129763 w 12192000"/>
                <a:gd name="connsiteY1069" fmla="*/ 25793 h 221362"/>
                <a:gd name="connsiteX1070" fmla="*/ 10130313 w 12192000"/>
                <a:gd name="connsiteY1070" fmla="*/ 25379 h 221362"/>
                <a:gd name="connsiteX1071" fmla="*/ 10131826 w 12192000"/>
                <a:gd name="connsiteY1071" fmla="*/ 24913 h 221362"/>
                <a:gd name="connsiteX1072" fmla="*/ 10133889 w 12192000"/>
                <a:gd name="connsiteY1072" fmla="*/ 24861 h 221362"/>
                <a:gd name="connsiteX1073" fmla="*/ 10135676 w 12192000"/>
                <a:gd name="connsiteY1073" fmla="*/ 25275 h 221362"/>
                <a:gd name="connsiteX1074" fmla="*/ 10136226 w 12192000"/>
                <a:gd name="connsiteY1074" fmla="*/ 25689 h 221362"/>
                <a:gd name="connsiteX1075" fmla="*/ 10210908 w 12192000"/>
                <a:gd name="connsiteY1075" fmla="*/ 88669 h 221362"/>
                <a:gd name="connsiteX1076" fmla="*/ 10211458 w 12192000"/>
                <a:gd name="connsiteY1076" fmla="*/ 89032 h 221362"/>
                <a:gd name="connsiteX1077" fmla="*/ 10213245 w 12192000"/>
                <a:gd name="connsiteY1077" fmla="*/ 89395 h 221362"/>
                <a:gd name="connsiteX1078" fmla="*/ 10215309 w 12192000"/>
                <a:gd name="connsiteY1078" fmla="*/ 89343 h 221362"/>
                <a:gd name="connsiteX1079" fmla="*/ 10216822 w 12192000"/>
                <a:gd name="connsiteY1079" fmla="*/ 88877 h 221362"/>
                <a:gd name="connsiteX1080" fmla="*/ 10217234 w 12192000"/>
                <a:gd name="connsiteY1080" fmla="*/ 88462 h 221362"/>
                <a:gd name="connsiteX1081" fmla="*/ 10282013 w 12192000"/>
                <a:gd name="connsiteY1081" fmla="*/ 933 h 221362"/>
                <a:gd name="connsiteX1082" fmla="*/ 10282426 w 12192000"/>
                <a:gd name="connsiteY1082" fmla="*/ 466 h 221362"/>
                <a:gd name="connsiteX1083" fmla="*/ 10284213 w 12192000"/>
                <a:gd name="connsiteY1083" fmla="*/ 0 h 221362"/>
                <a:gd name="connsiteX1084" fmla="*/ 10286414 w 12192000"/>
                <a:gd name="connsiteY1084" fmla="*/ 0 h 221362"/>
                <a:gd name="connsiteX1085" fmla="*/ 10288202 w 12192000"/>
                <a:gd name="connsiteY1085" fmla="*/ 466 h 221362"/>
                <a:gd name="connsiteX1086" fmla="*/ 10288615 w 12192000"/>
                <a:gd name="connsiteY1086" fmla="*/ 933 h 221362"/>
                <a:gd name="connsiteX1087" fmla="*/ 10365359 w 12192000"/>
                <a:gd name="connsiteY1087" fmla="*/ 116327 h 221362"/>
                <a:gd name="connsiteX1088" fmla="*/ 10365771 w 12192000"/>
                <a:gd name="connsiteY1088" fmla="*/ 116793 h 221362"/>
                <a:gd name="connsiteX1089" fmla="*/ 10367560 w 12192000"/>
                <a:gd name="connsiteY1089" fmla="*/ 117311 h 221362"/>
                <a:gd name="connsiteX1090" fmla="*/ 10370036 w 12192000"/>
                <a:gd name="connsiteY1090" fmla="*/ 117207 h 221362"/>
                <a:gd name="connsiteX1091" fmla="*/ 10371548 w 12192000"/>
                <a:gd name="connsiteY1091" fmla="*/ 116689 h 221362"/>
                <a:gd name="connsiteX1092" fmla="*/ 10372098 w 12192000"/>
                <a:gd name="connsiteY1092" fmla="*/ 116223 h 221362"/>
                <a:gd name="connsiteX1093" fmla="*/ 10414596 w 12192000"/>
                <a:gd name="connsiteY1093" fmla="*/ 35737 h 221362"/>
                <a:gd name="connsiteX1094" fmla="*/ 10414872 w 12192000"/>
                <a:gd name="connsiteY1094" fmla="*/ 35375 h 221362"/>
                <a:gd name="connsiteX1095" fmla="*/ 10416385 w 12192000"/>
                <a:gd name="connsiteY1095" fmla="*/ 34857 h 221362"/>
                <a:gd name="connsiteX1096" fmla="*/ 10418310 w 12192000"/>
                <a:gd name="connsiteY1096" fmla="*/ 34701 h 221362"/>
                <a:gd name="connsiteX1097" fmla="*/ 10420098 w 12192000"/>
                <a:gd name="connsiteY1097" fmla="*/ 34909 h 221362"/>
                <a:gd name="connsiteX1098" fmla="*/ 10420923 w 12192000"/>
                <a:gd name="connsiteY1098" fmla="*/ 35271 h 221362"/>
                <a:gd name="connsiteX1099" fmla="*/ 10512659 w 12192000"/>
                <a:gd name="connsiteY1099" fmla="*/ 84578 h 221362"/>
                <a:gd name="connsiteX1100" fmla="*/ 10514034 w 12192000"/>
                <a:gd name="connsiteY1100" fmla="*/ 85096 h 221362"/>
                <a:gd name="connsiteX1101" fmla="*/ 10517334 w 12192000"/>
                <a:gd name="connsiteY1101" fmla="*/ 84992 h 221362"/>
                <a:gd name="connsiteX1102" fmla="*/ 10518573 w 12192000"/>
                <a:gd name="connsiteY1102" fmla="*/ 84422 h 221362"/>
                <a:gd name="connsiteX1103" fmla="*/ 10566435 w 12192000"/>
                <a:gd name="connsiteY1103" fmla="*/ 47287 h 221362"/>
                <a:gd name="connsiteX1104" fmla="*/ 10567122 w 12192000"/>
                <a:gd name="connsiteY1104" fmla="*/ 46925 h 221362"/>
                <a:gd name="connsiteX1105" fmla="*/ 10569048 w 12192000"/>
                <a:gd name="connsiteY1105" fmla="*/ 46614 h 221362"/>
                <a:gd name="connsiteX1106" fmla="*/ 10570973 w 12192000"/>
                <a:gd name="connsiteY1106" fmla="*/ 46717 h 221362"/>
                <a:gd name="connsiteX1107" fmla="*/ 10572624 w 12192000"/>
                <a:gd name="connsiteY1107" fmla="*/ 47132 h 221362"/>
                <a:gd name="connsiteX1108" fmla="*/ 10573036 w 12192000"/>
                <a:gd name="connsiteY1108" fmla="*/ 47494 h 221362"/>
                <a:gd name="connsiteX1109" fmla="*/ 10615947 w 12192000"/>
                <a:gd name="connsiteY1109" fmla="*/ 107988 h 221362"/>
                <a:gd name="connsiteX1110" fmla="*/ 10616360 w 12192000"/>
                <a:gd name="connsiteY1110" fmla="*/ 108351 h 221362"/>
                <a:gd name="connsiteX1111" fmla="*/ 10618147 w 12192000"/>
                <a:gd name="connsiteY1111" fmla="*/ 108869 h 221362"/>
                <a:gd name="connsiteX1112" fmla="*/ 10620211 w 12192000"/>
                <a:gd name="connsiteY1112" fmla="*/ 108869 h 221362"/>
                <a:gd name="connsiteX1113" fmla="*/ 10621998 w 12192000"/>
                <a:gd name="connsiteY1113" fmla="*/ 108402 h 221362"/>
                <a:gd name="connsiteX1114" fmla="*/ 10622549 w 12192000"/>
                <a:gd name="connsiteY1114" fmla="*/ 108040 h 221362"/>
                <a:gd name="connsiteX1115" fmla="*/ 10625300 w 12192000"/>
                <a:gd name="connsiteY1115" fmla="*/ 105191 h 221362"/>
                <a:gd name="connsiteX1116" fmla="*/ 10632176 w 12192000"/>
                <a:gd name="connsiteY1116" fmla="*/ 99908 h 221362"/>
                <a:gd name="connsiteX1117" fmla="*/ 10640978 w 12192000"/>
                <a:gd name="connsiteY1117" fmla="*/ 94833 h 221362"/>
                <a:gd name="connsiteX1118" fmla="*/ 10650881 w 12192000"/>
                <a:gd name="connsiteY1118" fmla="*/ 90172 h 221362"/>
                <a:gd name="connsiteX1119" fmla="*/ 10662159 w 12192000"/>
                <a:gd name="connsiteY1119" fmla="*/ 85769 h 221362"/>
                <a:gd name="connsiteX1120" fmla="*/ 10673986 w 12192000"/>
                <a:gd name="connsiteY1120" fmla="*/ 81574 h 221362"/>
                <a:gd name="connsiteX1121" fmla="*/ 10682880 w 12192000"/>
                <a:gd name="connsiteY1121" fmla="*/ 79008 h 221362"/>
                <a:gd name="connsiteX1122" fmla="*/ 10682603 w 12192000"/>
                <a:gd name="connsiteY1122" fmla="*/ 78052 h 221362"/>
                <a:gd name="connsiteX1123" fmla="*/ 10678064 w 12192000"/>
                <a:gd name="connsiteY1123" fmla="*/ 65777 h 221362"/>
                <a:gd name="connsiteX1124" fmla="*/ 10670362 w 12192000"/>
                <a:gd name="connsiteY1124" fmla="*/ 49204 h 221362"/>
                <a:gd name="connsiteX1125" fmla="*/ 10659635 w 12192000"/>
                <a:gd name="connsiteY1125" fmla="*/ 31335 h 221362"/>
                <a:gd name="connsiteX1126" fmla="*/ 10650282 w 12192000"/>
                <a:gd name="connsiteY1126" fmla="*/ 18801 h 221362"/>
                <a:gd name="connsiteX1127" fmla="*/ 10647119 w 12192000"/>
                <a:gd name="connsiteY1127" fmla="*/ 14917 h 221362"/>
                <a:gd name="connsiteX1128" fmla="*/ 10646982 w 12192000"/>
                <a:gd name="connsiteY1128" fmla="*/ 14502 h 221362"/>
                <a:gd name="connsiteX1129" fmla="*/ 10647532 w 12192000"/>
                <a:gd name="connsiteY1129" fmla="*/ 13726 h 221362"/>
                <a:gd name="connsiteX1130" fmla="*/ 10649182 w 12192000"/>
                <a:gd name="connsiteY1130" fmla="*/ 13311 h 221362"/>
                <a:gd name="connsiteX1131" fmla="*/ 10651383 w 12192000"/>
                <a:gd name="connsiteY1131" fmla="*/ 13207 h 221362"/>
                <a:gd name="connsiteX1132" fmla="*/ 10652345 w 12192000"/>
                <a:gd name="connsiteY1132" fmla="*/ 13466 h 221362"/>
                <a:gd name="connsiteX1133" fmla="*/ 10666787 w 12192000"/>
                <a:gd name="connsiteY1133" fmla="*/ 17247 h 221362"/>
                <a:gd name="connsiteX1134" fmla="*/ 10693468 w 12192000"/>
                <a:gd name="connsiteY1134" fmla="*/ 25068 h 221362"/>
                <a:gd name="connsiteX1135" fmla="*/ 10717537 w 12192000"/>
                <a:gd name="connsiteY1135" fmla="*/ 33148 h 221362"/>
                <a:gd name="connsiteX1136" fmla="*/ 10738717 w 12192000"/>
                <a:gd name="connsiteY1136" fmla="*/ 41383 h 221362"/>
                <a:gd name="connsiteX1137" fmla="*/ 10757559 w 12192000"/>
                <a:gd name="connsiteY1137" fmla="*/ 49773 h 221362"/>
                <a:gd name="connsiteX1138" fmla="*/ 10774201 w 12192000"/>
                <a:gd name="connsiteY1138" fmla="*/ 58112 h 221362"/>
                <a:gd name="connsiteX1139" fmla="*/ 10776194 w 12192000"/>
                <a:gd name="connsiteY1139" fmla="*/ 59284 h 221362"/>
                <a:gd name="connsiteX1140" fmla="*/ 10781952 w 12192000"/>
                <a:gd name="connsiteY1140" fmla="*/ 58319 h 221362"/>
                <a:gd name="connsiteX1141" fmla="*/ 10798180 w 12192000"/>
                <a:gd name="connsiteY1141" fmla="*/ 56092 h 221362"/>
                <a:gd name="connsiteX1142" fmla="*/ 10799418 w 12192000"/>
                <a:gd name="connsiteY1142" fmla="*/ 55988 h 221362"/>
                <a:gd name="connsiteX1143" fmla="*/ 10801619 w 12192000"/>
                <a:gd name="connsiteY1143" fmla="*/ 56299 h 221362"/>
                <a:gd name="connsiteX1144" fmla="*/ 10802719 w 12192000"/>
                <a:gd name="connsiteY1144" fmla="*/ 56921 h 221362"/>
                <a:gd name="connsiteX1145" fmla="*/ 10802719 w 12192000"/>
                <a:gd name="connsiteY1145" fmla="*/ 57749 h 221362"/>
                <a:gd name="connsiteX1146" fmla="*/ 10802032 w 12192000"/>
                <a:gd name="connsiteY1146" fmla="*/ 58112 h 221362"/>
                <a:gd name="connsiteX1147" fmla="*/ 10794879 w 12192000"/>
                <a:gd name="connsiteY1147" fmla="*/ 61582 h 221362"/>
                <a:gd name="connsiteX1148" fmla="*/ 10787662 w 12192000"/>
                <a:gd name="connsiteY1148" fmla="*/ 66035 h 221362"/>
                <a:gd name="connsiteX1149" fmla="*/ 10788367 w 12192000"/>
                <a:gd name="connsiteY1149" fmla="*/ 66450 h 221362"/>
                <a:gd name="connsiteX1150" fmla="*/ 10800883 w 12192000"/>
                <a:gd name="connsiteY1150" fmla="*/ 74634 h 221362"/>
                <a:gd name="connsiteX1151" fmla="*/ 10811335 w 12192000"/>
                <a:gd name="connsiteY1151" fmla="*/ 82713 h 221362"/>
                <a:gd name="connsiteX1152" fmla="*/ 10820138 w 12192000"/>
                <a:gd name="connsiteY1152" fmla="*/ 90430 h 221362"/>
                <a:gd name="connsiteX1153" fmla="*/ 10830590 w 12192000"/>
                <a:gd name="connsiteY1153" fmla="*/ 101410 h 221362"/>
                <a:gd name="connsiteX1154" fmla="*/ 10839943 w 12192000"/>
                <a:gd name="connsiteY1154" fmla="*/ 114307 h 221362"/>
                <a:gd name="connsiteX1155" fmla="*/ 10844894 w 12192000"/>
                <a:gd name="connsiteY1155" fmla="*/ 124821 h 221362"/>
                <a:gd name="connsiteX1156" fmla="*/ 10845994 w 12192000"/>
                <a:gd name="connsiteY1156" fmla="*/ 128757 h 221362"/>
                <a:gd name="connsiteX1157" fmla="*/ 10846407 w 12192000"/>
                <a:gd name="connsiteY1157" fmla="*/ 129275 h 221362"/>
                <a:gd name="connsiteX1158" fmla="*/ 10848194 w 12192000"/>
                <a:gd name="connsiteY1158" fmla="*/ 129793 h 221362"/>
                <a:gd name="connsiteX1159" fmla="*/ 10850396 w 12192000"/>
                <a:gd name="connsiteY1159" fmla="*/ 129896 h 221362"/>
                <a:gd name="connsiteX1160" fmla="*/ 10852459 w 12192000"/>
                <a:gd name="connsiteY1160" fmla="*/ 129430 h 221362"/>
                <a:gd name="connsiteX1161" fmla="*/ 10852733 w 12192000"/>
                <a:gd name="connsiteY1161" fmla="*/ 129016 h 221362"/>
                <a:gd name="connsiteX1162" fmla="*/ 10905409 w 12192000"/>
                <a:gd name="connsiteY1162" fmla="*/ 58371 h 221362"/>
                <a:gd name="connsiteX1163" fmla="*/ 10905822 w 12192000"/>
                <a:gd name="connsiteY1163" fmla="*/ 57956 h 221362"/>
                <a:gd name="connsiteX1164" fmla="*/ 10907609 w 12192000"/>
                <a:gd name="connsiteY1164" fmla="*/ 57490 h 221362"/>
                <a:gd name="connsiteX1165" fmla="*/ 10909672 w 12192000"/>
                <a:gd name="connsiteY1165" fmla="*/ 57438 h 221362"/>
                <a:gd name="connsiteX1166" fmla="*/ 10911461 w 12192000"/>
                <a:gd name="connsiteY1166" fmla="*/ 57853 h 221362"/>
                <a:gd name="connsiteX1167" fmla="*/ 10912011 w 12192000"/>
                <a:gd name="connsiteY1167" fmla="*/ 58267 h 221362"/>
                <a:gd name="connsiteX1168" fmla="*/ 10955197 w 12192000"/>
                <a:gd name="connsiteY1168" fmla="*/ 101410 h 221362"/>
                <a:gd name="connsiteX1169" fmla="*/ 10955747 w 12192000"/>
                <a:gd name="connsiteY1169" fmla="*/ 101877 h 221362"/>
                <a:gd name="connsiteX1170" fmla="*/ 10957810 w 12192000"/>
                <a:gd name="connsiteY1170" fmla="*/ 102239 h 221362"/>
                <a:gd name="connsiteX1171" fmla="*/ 10960010 w 12192000"/>
                <a:gd name="connsiteY1171" fmla="*/ 102084 h 221362"/>
                <a:gd name="connsiteX1172" fmla="*/ 10961523 w 12192000"/>
                <a:gd name="connsiteY1172" fmla="*/ 101462 h 221362"/>
                <a:gd name="connsiteX1173" fmla="*/ 10961798 w 12192000"/>
                <a:gd name="connsiteY1173" fmla="*/ 100944 h 221362"/>
                <a:gd name="connsiteX1174" fmla="*/ 10962349 w 12192000"/>
                <a:gd name="connsiteY1174" fmla="*/ 97371 h 221362"/>
                <a:gd name="connsiteX1175" fmla="*/ 10965099 w 12192000"/>
                <a:gd name="connsiteY1175" fmla="*/ 90016 h 221362"/>
                <a:gd name="connsiteX1176" fmla="*/ 10970050 w 12192000"/>
                <a:gd name="connsiteY1176" fmla="*/ 82403 h 221362"/>
                <a:gd name="connsiteX1177" fmla="*/ 10976377 w 12192000"/>
                <a:gd name="connsiteY1177" fmla="*/ 74789 h 221362"/>
                <a:gd name="connsiteX1178" fmla="*/ 10984079 w 12192000"/>
                <a:gd name="connsiteY1178" fmla="*/ 67124 h 221362"/>
                <a:gd name="connsiteX1179" fmla="*/ 10992882 w 12192000"/>
                <a:gd name="connsiteY1179" fmla="*/ 59614 h 221362"/>
                <a:gd name="connsiteX1180" fmla="*/ 11007048 w 12192000"/>
                <a:gd name="connsiteY1180" fmla="*/ 48685 h 221362"/>
                <a:gd name="connsiteX1181" fmla="*/ 11026852 w 12192000"/>
                <a:gd name="connsiteY1181" fmla="*/ 35427 h 221362"/>
                <a:gd name="connsiteX1182" fmla="*/ 11045557 w 12192000"/>
                <a:gd name="connsiteY1182" fmla="*/ 24395 h 221362"/>
                <a:gd name="connsiteX1183" fmla="*/ 11066462 w 12192000"/>
                <a:gd name="connsiteY1183" fmla="*/ 13000 h 221362"/>
                <a:gd name="connsiteX1184" fmla="*/ 11069625 w 12192000"/>
                <a:gd name="connsiteY1184" fmla="*/ 11343 h 221362"/>
                <a:gd name="connsiteX1185" fmla="*/ 11066187 w 12192000"/>
                <a:gd name="connsiteY1185" fmla="*/ 16263 h 221362"/>
                <a:gd name="connsiteX1186" fmla="*/ 11061374 w 12192000"/>
                <a:gd name="connsiteY1186" fmla="*/ 26052 h 221362"/>
                <a:gd name="connsiteX1187" fmla="*/ 11059035 w 12192000"/>
                <a:gd name="connsiteY1187" fmla="*/ 35893 h 221362"/>
                <a:gd name="connsiteX1188" fmla="*/ 11058760 w 12192000"/>
                <a:gd name="connsiteY1188" fmla="*/ 45630 h 221362"/>
                <a:gd name="connsiteX1189" fmla="*/ 11060411 w 12192000"/>
                <a:gd name="connsiteY1189" fmla="*/ 55315 h 221362"/>
                <a:gd name="connsiteX1190" fmla="*/ 11063711 w 12192000"/>
                <a:gd name="connsiteY1190" fmla="*/ 64741 h 221362"/>
                <a:gd name="connsiteX1191" fmla="*/ 11068250 w 12192000"/>
                <a:gd name="connsiteY1191" fmla="*/ 73960 h 221362"/>
                <a:gd name="connsiteX1192" fmla="*/ 11074027 w 12192000"/>
                <a:gd name="connsiteY1192" fmla="*/ 82765 h 221362"/>
                <a:gd name="connsiteX1193" fmla="*/ 11083929 w 12192000"/>
                <a:gd name="connsiteY1193" fmla="*/ 95299 h 221362"/>
                <a:gd name="connsiteX1194" fmla="*/ 11098646 w 12192000"/>
                <a:gd name="connsiteY1194" fmla="*/ 110060 h 221362"/>
                <a:gd name="connsiteX1195" fmla="*/ 11113086 w 12192000"/>
                <a:gd name="connsiteY1195" fmla="*/ 122076 h 221362"/>
                <a:gd name="connsiteX1196" fmla="*/ 11124915 w 12192000"/>
                <a:gd name="connsiteY1196" fmla="*/ 130777 h 221362"/>
                <a:gd name="connsiteX1197" fmla="*/ 11128903 w 12192000"/>
                <a:gd name="connsiteY1197" fmla="*/ 133522 h 221362"/>
                <a:gd name="connsiteX1198" fmla="*/ 11129728 w 12192000"/>
                <a:gd name="connsiteY1198" fmla="*/ 133833 h 221362"/>
                <a:gd name="connsiteX1199" fmla="*/ 11131516 w 12192000"/>
                <a:gd name="connsiteY1199" fmla="*/ 134144 h 221362"/>
                <a:gd name="connsiteX1200" fmla="*/ 11133304 w 12192000"/>
                <a:gd name="connsiteY1200" fmla="*/ 134040 h 221362"/>
                <a:gd name="connsiteX1201" fmla="*/ 11134816 w 12192000"/>
                <a:gd name="connsiteY1201" fmla="*/ 133625 h 221362"/>
                <a:gd name="connsiteX1202" fmla="*/ 11135229 w 12192000"/>
                <a:gd name="connsiteY1202" fmla="*/ 133263 h 221362"/>
                <a:gd name="connsiteX1203" fmla="*/ 11188730 w 12192000"/>
                <a:gd name="connsiteY1203" fmla="*/ 62721 h 221362"/>
                <a:gd name="connsiteX1204" fmla="*/ 11189281 w 12192000"/>
                <a:gd name="connsiteY1204" fmla="*/ 62255 h 221362"/>
                <a:gd name="connsiteX1205" fmla="*/ 11190931 w 12192000"/>
                <a:gd name="connsiteY1205" fmla="*/ 61841 h 221362"/>
                <a:gd name="connsiteX1206" fmla="*/ 11193131 w 12192000"/>
                <a:gd name="connsiteY1206" fmla="*/ 61737 h 221362"/>
                <a:gd name="connsiteX1207" fmla="*/ 11194920 w 12192000"/>
                <a:gd name="connsiteY1207" fmla="*/ 62203 h 221362"/>
                <a:gd name="connsiteX1208" fmla="*/ 11195332 w 12192000"/>
                <a:gd name="connsiteY1208" fmla="*/ 62669 h 221362"/>
                <a:gd name="connsiteX1209" fmla="*/ 11259698 w 12192000"/>
                <a:gd name="connsiteY1209" fmla="*/ 129586 h 221362"/>
                <a:gd name="connsiteX1210" fmla="*/ 11259973 w 12192000"/>
                <a:gd name="connsiteY1210" fmla="*/ 129948 h 221362"/>
                <a:gd name="connsiteX1211" fmla="*/ 11261486 w 12192000"/>
                <a:gd name="connsiteY1211" fmla="*/ 130363 h 221362"/>
                <a:gd name="connsiteX1212" fmla="*/ 11263274 w 12192000"/>
                <a:gd name="connsiteY1212" fmla="*/ 130466 h 221362"/>
                <a:gd name="connsiteX1213" fmla="*/ 11264787 w 12192000"/>
                <a:gd name="connsiteY1213" fmla="*/ 130259 h 221362"/>
                <a:gd name="connsiteX1214" fmla="*/ 11265612 w 12192000"/>
                <a:gd name="connsiteY1214" fmla="*/ 129948 h 221362"/>
                <a:gd name="connsiteX1215" fmla="*/ 11271114 w 12192000"/>
                <a:gd name="connsiteY1215" fmla="*/ 127255 h 221362"/>
                <a:gd name="connsiteX1216" fmla="*/ 11281016 w 12192000"/>
                <a:gd name="connsiteY1216" fmla="*/ 121247 h 221362"/>
                <a:gd name="connsiteX1217" fmla="*/ 11289405 w 12192000"/>
                <a:gd name="connsiteY1217" fmla="*/ 114617 h 221362"/>
                <a:gd name="connsiteX1218" fmla="*/ 11296420 w 12192000"/>
                <a:gd name="connsiteY1218" fmla="*/ 107367 h 221362"/>
                <a:gd name="connsiteX1219" fmla="*/ 11302471 w 12192000"/>
                <a:gd name="connsiteY1219" fmla="*/ 99857 h 221362"/>
                <a:gd name="connsiteX1220" fmla="*/ 11307148 w 12192000"/>
                <a:gd name="connsiteY1220" fmla="*/ 91932 h 221362"/>
                <a:gd name="connsiteX1221" fmla="*/ 11312374 w 12192000"/>
                <a:gd name="connsiteY1221" fmla="*/ 79813 h 221362"/>
                <a:gd name="connsiteX1222" fmla="*/ 11316362 w 12192000"/>
                <a:gd name="connsiteY1222" fmla="*/ 63446 h 221362"/>
                <a:gd name="connsiteX1223" fmla="*/ 11317463 w 12192000"/>
                <a:gd name="connsiteY1223" fmla="*/ 47805 h 221362"/>
                <a:gd name="connsiteX1224" fmla="*/ 11316913 w 12192000"/>
                <a:gd name="connsiteY1224" fmla="*/ 33769 h 221362"/>
                <a:gd name="connsiteX1225" fmla="*/ 11315262 w 12192000"/>
                <a:gd name="connsiteY1225" fmla="*/ 22116 h 221362"/>
                <a:gd name="connsiteX1226" fmla="*/ 11314300 w 12192000"/>
                <a:gd name="connsiteY1226" fmla="*/ 17610 h 221362"/>
                <a:gd name="connsiteX1227" fmla="*/ 11314574 w 12192000"/>
                <a:gd name="connsiteY1227" fmla="*/ 17092 h 221362"/>
                <a:gd name="connsiteX1228" fmla="*/ 11315950 w 12192000"/>
                <a:gd name="connsiteY1228" fmla="*/ 16419 h 221362"/>
                <a:gd name="connsiteX1229" fmla="*/ 11318013 w 12192000"/>
                <a:gd name="connsiteY1229" fmla="*/ 16211 h 221362"/>
                <a:gd name="connsiteX1230" fmla="*/ 11320214 w 12192000"/>
                <a:gd name="connsiteY1230" fmla="*/ 16574 h 221362"/>
                <a:gd name="connsiteX1231" fmla="*/ 11321038 w 12192000"/>
                <a:gd name="connsiteY1231" fmla="*/ 17040 h 221362"/>
                <a:gd name="connsiteX1232" fmla="*/ 11451834 w 12192000"/>
                <a:gd name="connsiteY1232" fmla="*/ 133315 h 221362"/>
                <a:gd name="connsiteX1233" fmla="*/ 11452384 w 12192000"/>
                <a:gd name="connsiteY1233" fmla="*/ 133677 h 221362"/>
                <a:gd name="connsiteX1234" fmla="*/ 11453897 w 12192000"/>
                <a:gd name="connsiteY1234" fmla="*/ 134040 h 221362"/>
                <a:gd name="connsiteX1235" fmla="*/ 11455960 w 12192000"/>
                <a:gd name="connsiteY1235" fmla="*/ 134040 h 221362"/>
                <a:gd name="connsiteX1236" fmla="*/ 11457473 w 12192000"/>
                <a:gd name="connsiteY1236" fmla="*/ 133677 h 221362"/>
                <a:gd name="connsiteX1237" fmla="*/ 11458161 w 12192000"/>
                <a:gd name="connsiteY1237" fmla="*/ 133315 h 221362"/>
                <a:gd name="connsiteX1238" fmla="*/ 11555948 w 12192000"/>
                <a:gd name="connsiteY1238" fmla="*/ 45578 h 221362"/>
                <a:gd name="connsiteX1239" fmla="*/ 11556635 w 12192000"/>
                <a:gd name="connsiteY1239" fmla="*/ 45215 h 221362"/>
                <a:gd name="connsiteX1240" fmla="*/ 11558285 w 12192000"/>
                <a:gd name="connsiteY1240" fmla="*/ 44749 h 221362"/>
                <a:gd name="connsiteX1241" fmla="*/ 11560348 w 12192000"/>
                <a:gd name="connsiteY1241" fmla="*/ 44853 h 221362"/>
                <a:gd name="connsiteX1242" fmla="*/ 11561861 w 12192000"/>
                <a:gd name="connsiteY1242" fmla="*/ 45371 h 221362"/>
                <a:gd name="connsiteX1243" fmla="*/ 11562274 w 12192000"/>
                <a:gd name="connsiteY1243" fmla="*/ 45733 h 221362"/>
                <a:gd name="connsiteX1244" fmla="*/ 11597758 w 12192000"/>
                <a:gd name="connsiteY1244" fmla="*/ 101100 h 221362"/>
                <a:gd name="connsiteX1245" fmla="*/ 11598171 w 12192000"/>
                <a:gd name="connsiteY1245" fmla="*/ 101566 h 221362"/>
                <a:gd name="connsiteX1246" fmla="*/ 11599959 w 12192000"/>
                <a:gd name="connsiteY1246" fmla="*/ 102084 h 221362"/>
                <a:gd name="connsiteX1247" fmla="*/ 11601884 w 12192000"/>
                <a:gd name="connsiteY1247" fmla="*/ 102084 h 221362"/>
                <a:gd name="connsiteX1248" fmla="*/ 11603672 w 12192000"/>
                <a:gd name="connsiteY1248" fmla="*/ 101617 h 221362"/>
                <a:gd name="connsiteX1249" fmla="*/ 11604360 w 12192000"/>
                <a:gd name="connsiteY1249" fmla="*/ 101203 h 221362"/>
                <a:gd name="connsiteX1250" fmla="*/ 11664188 w 12192000"/>
                <a:gd name="connsiteY1250" fmla="*/ 25793 h 221362"/>
                <a:gd name="connsiteX1251" fmla="*/ 11664738 w 12192000"/>
                <a:gd name="connsiteY1251" fmla="*/ 25379 h 221362"/>
                <a:gd name="connsiteX1252" fmla="*/ 11666251 w 12192000"/>
                <a:gd name="connsiteY1252" fmla="*/ 24913 h 221362"/>
                <a:gd name="connsiteX1253" fmla="*/ 11668313 w 12192000"/>
                <a:gd name="connsiteY1253" fmla="*/ 24861 h 221362"/>
                <a:gd name="connsiteX1254" fmla="*/ 11670101 w 12192000"/>
                <a:gd name="connsiteY1254" fmla="*/ 25275 h 221362"/>
                <a:gd name="connsiteX1255" fmla="*/ 11670651 w 12192000"/>
                <a:gd name="connsiteY1255" fmla="*/ 25689 h 221362"/>
                <a:gd name="connsiteX1256" fmla="*/ 11745333 w 12192000"/>
                <a:gd name="connsiteY1256" fmla="*/ 88669 h 221362"/>
                <a:gd name="connsiteX1257" fmla="*/ 11745883 w 12192000"/>
                <a:gd name="connsiteY1257" fmla="*/ 89032 h 221362"/>
                <a:gd name="connsiteX1258" fmla="*/ 11747670 w 12192000"/>
                <a:gd name="connsiteY1258" fmla="*/ 89395 h 221362"/>
                <a:gd name="connsiteX1259" fmla="*/ 11749734 w 12192000"/>
                <a:gd name="connsiteY1259" fmla="*/ 89343 h 221362"/>
                <a:gd name="connsiteX1260" fmla="*/ 11751247 w 12192000"/>
                <a:gd name="connsiteY1260" fmla="*/ 88877 h 221362"/>
                <a:gd name="connsiteX1261" fmla="*/ 11751659 w 12192000"/>
                <a:gd name="connsiteY1261" fmla="*/ 88462 h 221362"/>
                <a:gd name="connsiteX1262" fmla="*/ 11816438 w 12192000"/>
                <a:gd name="connsiteY1262" fmla="*/ 933 h 221362"/>
                <a:gd name="connsiteX1263" fmla="*/ 11816851 w 12192000"/>
                <a:gd name="connsiteY1263" fmla="*/ 466 h 221362"/>
                <a:gd name="connsiteX1264" fmla="*/ 11818638 w 12192000"/>
                <a:gd name="connsiteY1264" fmla="*/ 0 h 221362"/>
                <a:gd name="connsiteX1265" fmla="*/ 11820840 w 12192000"/>
                <a:gd name="connsiteY1265" fmla="*/ 0 h 221362"/>
                <a:gd name="connsiteX1266" fmla="*/ 11822627 w 12192000"/>
                <a:gd name="connsiteY1266" fmla="*/ 466 h 221362"/>
                <a:gd name="connsiteX1267" fmla="*/ 11823040 w 12192000"/>
                <a:gd name="connsiteY1267" fmla="*/ 933 h 221362"/>
                <a:gd name="connsiteX1268" fmla="*/ 11899784 w 12192000"/>
                <a:gd name="connsiteY1268" fmla="*/ 116327 h 221362"/>
                <a:gd name="connsiteX1269" fmla="*/ 11900196 w 12192000"/>
                <a:gd name="connsiteY1269" fmla="*/ 116793 h 221362"/>
                <a:gd name="connsiteX1270" fmla="*/ 11901985 w 12192000"/>
                <a:gd name="connsiteY1270" fmla="*/ 117311 h 221362"/>
                <a:gd name="connsiteX1271" fmla="*/ 11904460 w 12192000"/>
                <a:gd name="connsiteY1271" fmla="*/ 117207 h 221362"/>
                <a:gd name="connsiteX1272" fmla="*/ 11905973 w 12192000"/>
                <a:gd name="connsiteY1272" fmla="*/ 116689 h 221362"/>
                <a:gd name="connsiteX1273" fmla="*/ 11906523 w 12192000"/>
                <a:gd name="connsiteY1273" fmla="*/ 116223 h 221362"/>
                <a:gd name="connsiteX1274" fmla="*/ 11949021 w 12192000"/>
                <a:gd name="connsiteY1274" fmla="*/ 35737 h 221362"/>
                <a:gd name="connsiteX1275" fmla="*/ 11949297 w 12192000"/>
                <a:gd name="connsiteY1275" fmla="*/ 35375 h 221362"/>
                <a:gd name="connsiteX1276" fmla="*/ 11950810 w 12192000"/>
                <a:gd name="connsiteY1276" fmla="*/ 34857 h 221362"/>
                <a:gd name="connsiteX1277" fmla="*/ 11952735 w 12192000"/>
                <a:gd name="connsiteY1277" fmla="*/ 34701 h 221362"/>
                <a:gd name="connsiteX1278" fmla="*/ 11954523 w 12192000"/>
                <a:gd name="connsiteY1278" fmla="*/ 34909 h 221362"/>
                <a:gd name="connsiteX1279" fmla="*/ 11955348 w 12192000"/>
                <a:gd name="connsiteY1279" fmla="*/ 35271 h 221362"/>
                <a:gd name="connsiteX1280" fmla="*/ 12047084 w 12192000"/>
                <a:gd name="connsiteY1280" fmla="*/ 84578 h 221362"/>
                <a:gd name="connsiteX1281" fmla="*/ 12048459 w 12192000"/>
                <a:gd name="connsiteY1281" fmla="*/ 85096 h 221362"/>
                <a:gd name="connsiteX1282" fmla="*/ 12051760 w 12192000"/>
                <a:gd name="connsiteY1282" fmla="*/ 84992 h 221362"/>
                <a:gd name="connsiteX1283" fmla="*/ 12052998 w 12192000"/>
                <a:gd name="connsiteY1283" fmla="*/ 84422 h 221362"/>
                <a:gd name="connsiteX1284" fmla="*/ 12100860 w 12192000"/>
                <a:gd name="connsiteY1284" fmla="*/ 47287 h 221362"/>
                <a:gd name="connsiteX1285" fmla="*/ 12101547 w 12192000"/>
                <a:gd name="connsiteY1285" fmla="*/ 46925 h 221362"/>
                <a:gd name="connsiteX1286" fmla="*/ 12103473 w 12192000"/>
                <a:gd name="connsiteY1286" fmla="*/ 46614 h 221362"/>
                <a:gd name="connsiteX1287" fmla="*/ 12105399 w 12192000"/>
                <a:gd name="connsiteY1287" fmla="*/ 46717 h 221362"/>
                <a:gd name="connsiteX1288" fmla="*/ 12107049 w 12192000"/>
                <a:gd name="connsiteY1288" fmla="*/ 47132 h 221362"/>
                <a:gd name="connsiteX1289" fmla="*/ 12107461 w 12192000"/>
                <a:gd name="connsiteY1289" fmla="*/ 47494 h 221362"/>
                <a:gd name="connsiteX1290" fmla="*/ 12150372 w 12192000"/>
                <a:gd name="connsiteY1290" fmla="*/ 107988 h 221362"/>
                <a:gd name="connsiteX1291" fmla="*/ 12150785 w 12192000"/>
                <a:gd name="connsiteY1291" fmla="*/ 108351 h 221362"/>
                <a:gd name="connsiteX1292" fmla="*/ 12152572 w 12192000"/>
                <a:gd name="connsiteY1292" fmla="*/ 108869 h 221362"/>
                <a:gd name="connsiteX1293" fmla="*/ 12154636 w 12192000"/>
                <a:gd name="connsiteY1293" fmla="*/ 108869 h 221362"/>
                <a:gd name="connsiteX1294" fmla="*/ 12156424 w 12192000"/>
                <a:gd name="connsiteY1294" fmla="*/ 108402 h 221362"/>
                <a:gd name="connsiteX1295" fmla="*/ 12156973 w 12192000"/>
                <a:gd name="connsiteY1295" fmla="*/ 108040 h 221362"/>
                <a:gd name="connsiteX1296" fmla="*/ 12159725 w 12192000"/>
                <a:gd name="connsiteY1296" fmla="*/ 105191 h 221362"/>
                <a:gd name="connsiteX1297" fmla="*/ 12166601 w 12192000"/>
                <a:gd name="connsiteY1297" fmla="*/ 99908 h 221362"/>
                <a:gd name="connsiteX1298" fmla="*/ 12175404 w 12192000"/>
                <a:gd name="connsiteY1298" fmla="*/ 94833 h 221362"/>
                <a:gd name="connsiteX1299" fmla="*/ 12185306 w 12192000"/>
                <a:gd name="connsiteY1299" fmla="*/ 90172 h 221362"/>
                <a:gd name="connsiteX1300" fmla="*/ 12192000 w 12192000"/>
                <a:gd name="connsiteY1300" fmla="*/ 87558 h 221362"/>
                <a:gd name="connsiteX1301" fmla="*/ 12192000 w 12192000"/>
                <a:gd name="connsiteY1301" fmla="*/ 221362 h 221362"/>
                <a:gd name="connsiteX1302" fmla="*/ 10707682 w 12192000"/>
                <a:gd name="connsiteY1302" fmla="*/ 221362 h 221362"/>
                <a:gd name="connsiteX1303" fmla="*/ 10681228 w 12192000"/>
                <a:gd name="connsiteY1303" fmla="*/ 221362 h 221362"/>
                <a:gd name="connsiteX1304" fmla="*/ 9176600 w 12192000"/>
                <a:gd name="connsiteY1304" fmla="*/ 221362 h 221362"/>
                <a:gd name="connsiteX1305" fmla="*/ 9146803 w 12192000"/>
                <a:gd name="connsiteY1305" fmla="*/ 221362 h 221362"/>
                <a:gd name="connsiteX1306" fmla="*/ 7642175 w 12192000"/>
                <a:gd name="connsiteY1306" fmla="*/ 221362 h 221362"/>
                <a:gd name="connsiteX1307" fmla="*/ 7615721 w 12192000"/>
                <a:gd name="connsiteY1307" fmla="*/ 221362 h 221362"/>
                <a:gd name="connsiteX1308" fmla="*/ 6111094 w 12192000"/>
                <a:gd name="connsiteY1308" fmla="*/ 221362 h 221362"/>
                <a:gd name="connsiteX1309" fmla="*/ 6081296 w 12192000"/>
                <a:gd name="connsiteY1309" fmla="*/ 221362 h 221362"/>
                <a:gd name="connsiteX1310" fmla="*/ 4576669 w 12192000"/>
                <a:gd name="connsiteY1310" fmla="*/ 221362 h 221362"/>
                <a:gd name="connsiteX1311" fmla="*/ 4550214 w 12192000"/>
                <a:gd name="connsiteY1311" fmla="*/ 221362 h 221362"/>
                <a:gd name="connsiteX1312" fmla="*/ 3045587 w 12192000"/>
                <a:gd name="connsiteY1312" fmla="*/ 221362 h 221362"/>
                <a:gd name="connsiteX1313" fmla="*/ 3015790 w 12192000"/>
                <a:gd name="connsiteY1313" fmla="*/ 221362 h 221362"/>
                <a:gd name="connsiteX1314" fmla="*/ 1511162 w 12192000"/>
                <a:gd name="connsiteY1314" fmla="*/ 221362 h 221362"/>
                <a:gd name="connsiteX1315" fmla="*/ 1484707 w 12192000"/>
                <a:gd name="connsiteY1315" fmla="*/ 221362 h 221362"/>
                <a:gd name="connsiteX1316" fmla="*/ 0 w 12192000"/>
                <a:gd name="connsiteY1316" fmla="*/ 221362 h 221362"/>
                <a:gd name="connsiteX1317" fmla="*/ 0 w 12192000"/>
                <a:gd name="connsiteY1317" fmla="*/ 38362 h 221362"/>
                <a:gd name="connsiteX1318" fmla="*/ 7772 w 12192000"/>
                <a:gd name="connsiteY1318" fmla="*/ 41383 h 221362"/>
                <a:gd name="connsiteX1319" fmla="*/ 26614 w 12192000"/>
                <a:gd name="connsiteY1319" fmla="*/ 49773 h 221362"/>
                <a:gd name="connsiteX1320" fmla="*/ 43256 w 12192000"/>
                <a:gd name="connsiteY1320" fmla="*/ 58112 h 221362"/>
                <a:gd name="connsiteX1321" fmla="*/ 57422 w 12192000"/>
                <a:gd name="connsiteY1321" fmla="*/ 66450 h 221362"/>
                <a:gd name="connsiteX1322" fmla="*/ 69938 w 12192000"/>
                <a:gd name="connsiteY1322" fmla="*/ 74634 h 221362"/>
                <a:gd name="connsiteX1323" fmla="*/ 80390 w 12192000"/>
                <a:gd name="connsiteY1323" fmla="*/ 82713 h 221362"/>
                <a:gd name="connsiteX1324" fmla="*/ 89192 w 12192000"/>
                <a:gd name="connsiteY1324" fmla="*/ 90430 h 221362"/>
                <a:gd name="connsiteX1325" fmla="*/ 99645 w 12192000"/>
                <a:gd name="connsiteY1325" fmla="*/ 101410 h 221362"/>
                <a:gd name="connsiteX1326" fmla="*/ 108997 w 12192000"/>
                <a:gd name="connsiteY1326" fmla="*/ 114307 h 221362"/>
                <a:gd name="connsiteX1327" fmla="*/ 113948 w 12192000"/>
                <a:gd name="connsiteY1327" fmla="*/ 124821 h 221362"/>
                <a:gd name="connsiteX1328" fmla="*/ 115048 w 12192000"/>
                <a:gd name="connsiteY1328" fmla="*/ 128757 h 221362"/>
                <a:gd name="connsiteX1329" fmla="*/ 115461 w 12192000"/>
                <a:gd name="connsiteY1329" fmla="*/ 129275 h 221362"/>
                <a:gd name="connsiteX1330" fmla="*/ 117249 w 12192000"/>
                <a:gd name="connsiteY1330" fmla="*/ 129793 h 221362"/>
                <a:gd name="connsiteX1331" fmla="*/ 119450 w 12192000"/>
                <a:gd name="connsiteY1331" fmla="*/ 129896 h 221362"/>
                <a:gd name="connsiteX1332" fmla="*/ 121513 w 12192000"/>
                <a:gd name="connsiteY1332" fmla="*/ 129430 h 221362"/>
                <a:gd name="connsiteX1333" fmla="*/ 121788 w 12192000"/>
                <a:gd name="connsiteY1333" fmla="*/ 129016 h 221362"/>
                <a:gd name="connsiteX1334" fmla="*/ 174463 w 12192000"/>
                <a:gd name="connsiteY1334" fmla="*/ 58371 h 221362"/>
                <a:gd name="connsiteX1335" fmla="*/ 174876 w 12192000"/>
                <a:gd name="connsiteY1335" fmla="*/ 57956 h 221362"/>
                <a:gd name="connsiteX1336" fmla="*/ 176665 w 12192000"/>
                <a:gd name="connsiteY1336" fmla="*/ 57490 h 221362"/>
                <a:gd name="connsiteX1337" fmla="*/ 178727 w 12192000"/>
                <a:gd name="connsiteY1337" fmla="*/ 57438 h 221362"/>
                <a:gd name="connsiteX1338" fmla="*/ 180515 w 12192000"/>
                <a:gd name="connsiteY1338" fmla="*/ 57853 h 221362"/>
                <a:gd name="connsiteX1339" fmla="*/ 181065 w 12192000"/>
                <a:gd name="connsiteY1339" fmla="*/ 58267 h 221362"/>
                <a:gd name="connsiteX1340" fmla="*/ 224251 w 12192000"/>
                <a:gd name="connsiteY1340" fmla="*/ 101410 h 221362"/>
                <a:gd name="connsiteX1341" fmla="*/ 224801 w 12192000"/>
                <a:gd name="connsiteY1341" fmla="*/ 101877 h 221362"/>
                <a:gd name="connsiteX1342" fmla="*/ 226864 w 12192000"/>
                <a:gd name="connsiteY1342" fmla="*/ 102239 h 221362"/>
                <a:gd name="connsiteX1343" fmla="*/ 229065 w 12192000"/>
                <a:gd name="connsiteY1343" fmla="*/ 102084 h 221362"/>
                <a:gd name="connsiteX1344" fmla="*/ 230578 w 12192000"/>
                <a:gd name="connsiteY1344" fmla="*/ 101462 h 221362"/>
                <a:gd name="connsiteX1345" fmla="*/ 230853 w 12192000"/>
                <a:gd name="connsiteY1345" fmla="*/ 100944 h 221362"/>
                <a:gd name="connsiteX1346" fmla="*/ 231403 w 12192000"/>
                <a:gd name="connsiteY1346" fmla="*/ 97371 h 221362"/>
                <a:gd name="connsiteX1347" fmla="*/ 234154 w 12192000"/>
                <a:gd name="connsiteY1347" fmla="*/ 90016 h 221362"/>
                <a:gd name="connsiteX1348" fmla="*/ 239105 w 12192000"/>
                <a:gd name="connsiteY1348" fmla="*/ 82403 h 221362"/>
                <a:gd name="connsiteX1349" fmla="*/ 245431 w 12192000"/>
                <a:gd name="connsiteY1349" fmla="*/ 74789 h 221362"/>
                <a:gd name="connsiteX1350" fmla="*/ 253134 w 12192000"/>
                <a:gd name="connsiteY1350" fmla="*/ 67124 h 221362"/>
                <a:gd name="connsiteX1351" fmla="*/ 261936 w 12192000"/>
                <a:gd name="connsiteY1351" fmla="*/ 59614 h 221362"/>
                <a:gd name="connsiteX1352" fmla="*/ 276102 w 12192000"/>
                <a:gd name="connsiteY1352" fmla="*/ 48685 h 221362"/>
                <a:gd name="connsiteX1353" fmla="*/ 295906 w 12192000"/>
                <a:gd name="connsiteY1353" fmla="*/ 35427 h 221362"/>
                <a:gd name="connsiteX1354" fmla="*/ 314612 w 12192000"/>
                <a:gd name="connsiteY1354" fmla="*/ 24395 h 221362"/>
                <a:gd name="connsiteX1355" fmla="*/ 335516 w 12192000"/>
                <a:gd name="connsiteY1355" fmla="*/ 13000 h 221362"/>
                <a:gd name="connsiteX1356" fmla="*/ 338680 w 12192000"/>
                <a:gd name="connsiteY1356" fmla="*/ 11343 h 221362"/>
                <a:gd name="connsiteX1357" fmla="*/ 335242 w 12192000"/>
                <a:gd name="connsiteY1357" fmla="*/ 16263 h 221362"/>
                <a:gd name="connsiteX1358" fmla="*/ 330428 w 12192000"/>
                <a:gd name="connsiteY1358" fmla="*/ 26052 h 221362"/>
                <a:gd name="connsiteX1359" fmla="*/ 328089 w 12192000"/>
                <a:gd name="connsiteY1359" fmla="*/ 35893 h 221362"/>
                <a:gd name="connsiteX1360" fmla="*/ 327815 w 12192000"/>
                <a:gd name="connsiteY1360" fmla="*/ 45630 h 221362"/>
                <a:gd name="connsiteX1361" fmla="*/ 329465 w 12192000"/>
                <a:gd name="connsiteY1361" fmla="*/ 55315 h 221362"/>
                <a:gd name="connsiteX1362" fmla="*/ 332766 w 12192000"/>
                <a:gd name="connsiteY1362" fmla="*/ 64741 h 221362"/>
                <a:gd name="connsiteX1363" fmla="*/ 337305 w 12192000"/>
                <a:gd name="connsiteY1363" fmla="*/ 73960 h 221362"/>
                <a:gd name="connsiteX1364" fmla="*/ 343081 w 12192000"/>
                <a:gd name="connsiteY1364" fmla="*/ 82765 h 221362"/>
                <a:gd name="connsiteX1365" fmla="*/ 352984 w 12192000"/>
                <a:gd name="connsiteY1365" fmla="*/ 95299 h 221362"/>
                <a:gd name="connsiteX1366" fmla="*/ 367700 w 12192000"/>
                <a:gd name="connsiteY1366" fmla="*/ 110060 h 221362"/>
                <a:gd name="connsiteX1367" fmla="*/ 382141 w 12192000"/>
                <a:gd name="connsiteY1367" fmla="*/ 122076 h 221362"/>
                <a:gd name="connsiteX1368" fmla="*/ 393969 w 12192000"/>
                <a:gd name="connsiteY1368" fmla="*/ 130777 h 221362"/>
                <a:gd name="connsiteX1369" fmla="*/ 397957 w 12192000"/>
                <a:gd name="connsiteY1369" fmla="*/ 133522 h 221362"/>
                <a:gd name="connsiteX1370" fmla="*/ 398783 w 12192000"/>
                <a:gd name="connsiteY1370" fmla="*/ 133833 h 221362"/>
                <a:gd name="connsiteX1371" fmla="*/ 400570 w 12192000"/>
                <a:gd name="connsiteY1371" fmla="*/ 134144 h 221362"/>
                <a:gd name="connsiteX1372" fmla="*/ 402359 w 12192000"/>
                <a:gd name="connsiteY1372" fmla="*/ 134040 h 221362"/>
                <a:gd name="connsiteX1373" fmla="*/ 403871 w 12192000"/>
                <a:gd name="connsiteY1373" fmla="*/ 133625 h 221362"/>
                <a:gd name="connsiteX1374" fmla="*/ 404284 w 12192000"/>
                <a:gd name="connsiteY1374" fmla="*/ 133263 h 221362"/>
                <a:gd name="connsiteX1375" fmla="*/ 457785 w 12192000"/>
                <a:gd name="connsiteY1375" fmla="*/ 62721 h 221362"/>
                <a:gd name="connsiteX1376" fmla="*/ 458335 w 12192000"/>
                <a:gd name="connsiteY1376" fmla="*/ 62255 h 221362"/>
                <a:gd name="connsiteX1377" fmla="*/ 459985 w 12192000"/>
                <a:gd name="connsiteY1377" fmla="*/ 61841 h 221362"/>
                <a:gd name="connsiteX1378" fmla="*/ 462186 w 12192000"/>
                <a:gd name="connsiteY1378" fmla="*/ 61737 h 221362"/>
                <a:gd name="connsiteX1379" fmla="*/ 463974 w 12192000"/>
                <a:gd name="connsiteY1379" fmla="*/ 62203 h 221362"/>
                <a:gd name="connsiteX1380" fmla="*/ 464386 w 12192000"/>
                <a:gd name="connsiteY1380" fmla="*/ 62669 h 221362"/>
                <a:gd name="connsiteX1381" fmla="*/ 528753 w 12192000"/>
                <a:gd name="connsiteY1381" fmla="*/ 129586 h 221362"/>
                <a:gd name="connsiteX1382" fmla="*/ 529027 w 12192000"/>
                <a:gd name="connsiteY1382" fmla="*/ 129948 h 221362"/>
                <a:gd name="connsiteX1383" fmla="*/ 530541 w 12192000"/>
                <a:gd name="connsiteY1383" fmla="*/ 130363 h 221362"/>
                <a:gd name="connsiteX1384" fmla="*/ 532329 w 12192000"/>
                <a:gd name="connsiteY1384" fmla="*/ 130466 h 221362"/>
                <a:gd name="connsiteX1385" fmla="*/ 533842 w 12192000"/>
                <a:gd name="connsiteY1385" fmla="*/ 130259 h 221362"/>
                <a:gd name="connsiteX1386" fmla="*/ 534667 w 12192000"/>
                <a:gd name="connsiteY1386" fmla="*/ 129948 h 221362"/>
                <a:gd name="connsiteX1387" fmla="*/ 540168 w 12192000"/>
                <a:gd name="connsiteY1387" fmla="*/ 127255 h 221362"/>
                <a:gd name="connsiteX1388" fmla="*/ 550070 w 12192000"/>
                <a:gd name="connsiteY1388" fmla="*/ 121247 h 221362"/>
                <a:gd name="connsiteX1389" fmla="*/ 558460 w 12192000"/>
                <a:gd name="connsiteY1389" fmla="*/ 114617 h 221362"/>
                <a:gd name="connsiteX1390" fmla="*/ 565475 w 12192000"/>
                <a:gd name="connsiteY1390" fmla="*/ 107367 h 221362"/>
                <a:gd name="connsiteX1391" fmla="*/ 571526 w 12192000"/>
                <a:gd name="connsiteY1391" fmla="*/ 99857 h 221362"/>
                <a:gd name="connsiteX1392" fmla="*/ 576202 w 12192000"/>
                <a:gd name="connsiteY1392" fmla="*/ 91932 h 221362"/>
                <a:gd name="connsiteX1393" fmla="*/ 581429 w 12192000"/>
                <a:gd name="connsiteY1393" fmla="*/ 79813 h 221362"/>
                <a:gd name="connsiteX1394" fmla="*/ 585417 w 12192000"/>
                <a:gd name="connsiteY1394" fmla="*/ 63446 h 221362"/>
                <a:gd name="connsiteX1395" fmla="*/ 586518 w 12192000"/>
                <a:gd name="connsiteY1395" fmla="*/ 47805 h 221362"/>
                <a:gd name="connsiteX1396" fmla="*/ 585968 w 12192000"/>
                <a:gd name="connsiteY1396" fmla="*/ 33769 h 221362"/>
                <a:gd name="connsiteX1397" fmla="*/ 584316 w 12192000"/>
                <a:gd name="connsiteY1397" fmla="*/ 22116 h 221362"/>
                <a:gd name="connsiteX1398" fmla="*/ 583354 w 12192000"/>
                <a:gd name="connsiteY1398" fmla="*/ 17610 h 221362"/>
                <a:gd name="connsiteX1399" fmla="*/ 583629 w 12192000"/>
                <a:gd name="connsiteY1399" fmla="*/ 17092 h 221362"/>
                <a:gd name="connsiteX1400" fmla="*/ 585005 w 12192000"/>
                <a:gd name="connsiteY1400" fmla="*/ 16419 h 221362"/>
                <a:gd name="connsiteX1401" fmla="*/ 587068 w 12192000"/>
                <a:gd name="connsiteY1401" fmla="*/ 16211 h 221362"/>
                <a:gd name="connsiteX1402" fmla="*/ 589268 w 12192000"/>
                <a:gd name="connsiteY1402" fmla="*/ 16574 h 221362"/>
                <a:gd name="connsiteX1403" fmla="*/ 590093 w 12192000"/>
                <a:gd name="connsiteY1403" fmla="*/ 17040 h 221362"/>
                <a:gd name="connsiteX1404" fmla="*/ 720889 w 12192000"/>
                <a:gd name="connsiteY1404" fmla="*/ 133315 h 221362"/>
                <a:gd name="connsiteX1405" fmla="*/ 721439 w 12192000"/>
                <a:gd name="connsiteY1405" fmla="*/ 133677 h 221362"/>
                <a:gd name="connsiteX1406" fmla="*/ 722952 w 12192000"/>
                <a:gd name="connsiteY1406" fmla="*/ 134040 h 221362"/>
                <a:gd name="connsiteX1407" fmla="*/ 725015 w 12192000"/>
                <a:gd name="connsiteY1407" fmla="*/ 134040 h 221362"/>
                <a:gd name="connsiteX1408" fmla="*/ 726528 w 12192000"/>
                <a:gd name="connsiteY1408" fmla="*/ 133677 h 221362"/>
                <a:gd name="connsiteX1409" fmla="*/ 727215 w 12192000"/>
                <a:gd name="connsiteY1409" fmla="*/ 133315 h 221362"/>
                <a:gd name="connsiteX1410" fmla="*/ 825002 w 12192000"/>
                <a:gd name="connsiteY1410" fmla="*/ 45578 h 221362"/>
                <a:gd name="connsiteX1411" fmla="*/ 825690 w 12192000"/>
                <a:gd name="connsiteY1411" fmla="*/ 45215 h 221362"/>
                <a:gd name="connsiteX1412" fmla="*/ 827340 w 12192000"/>
                <a:gd name="connsiteY1412" fmla="*/ 44749 h 221362"/>
                <a:gd name="connsiteX1413" fmla="*/ 829403 w 12192000"/>
                <a:gd name="connsiteY1413" fmla="*/ 44853 h 221362"/>
                <a:gd name="connsiteX1414" fmla="*/ 830916 w 12192000"/>
                <a:gd name="connsiteY1414" fmla="*/ 45371 h 221362"/>
                <a:gd name="connsiteX1415" fmla="*/ 831329 w 12192000"/>
                <a:gd name="connsiteY1415" fmla="*/ 45733 h 221362"/>
                <a:gd name="connsiteX1416" fmla="*/ 866812 w 12192000"/>
                <a:gd name="connsiteY1416" fmla="*/ 101100 h 221362"/>
                <a:gd name="connsiteX1417" fmla="*/ 867225 w 12192000"/>
                <a:gd name="connsiteY1417" fmla="*/ 101566 h 221362"/>
                <a:gd name="connsiteX1418" fmla="*/ 869014 w 12192000"/>
                <a:gd name="connsiteY1418" fmla="*/ 102084 h 221362"/>
                <a:gd name="connsiteX1419" fmla="*/ 870938 w 12192000"/>
                <a:gd name="connsiteY1419" fmla="*/ 102084 h 221362"/>
                <a:gd name="connsiteX1420" fmla="*/ 872727 w 12192000"/>
                <a:gd name="connsiteY1420" fmla="*/ 101617 h 221362"/>
                <a:gd name="connsiteX1421" fmla="*/ 873414 w 12192000"/>
                <a:gd name="connsiteY1421" fmla="*/ 101203 h 221362"/>
                <a:gd name="connsiteX1422" fmla="*/ 933242 w 12192000"/>
                <a:gd name="connsiteY1422" fmla="*/ 25793 h 221362"/>
                <a:gd name="connsiteX1423" fmla="*/ 933792 w 12192000"/>
                <a:gd name="connsiteY1423" fmla="*/ 25379 h 221362"/>
                <a:gd name="connsiteX1424" fmla="*/ 935305 w 12192000"/>
                <a:gd name="connsiteY1424" fmla="*/ 24913 h 221362"/>
                <a:gd name="connsiteX1425" fmla="*/ 937367 w 12192000"/>
                <a:gd name="connsiteY1425" fmla="*/ 24861 h 221362"/>
                <a:gd name="connsiteX1426" fmla="*/ 939156 w 12192000"/>
                <a:gd name="connsiteY1426" fmla="*/ 25275 h 221362"/>
                <a:gd name="connsiteX1427" fmla="*/ 939706 w 12192000"/>
                <a:gd name="connsiteY1427" fmla="*/ 25689 h 221362"/>
                <a:gd name="connsiteX1428" fmla="*/ 1014388 w 12192000"/>
                <a:gd name="connsiteY1428" fmla="*/ 88669 h 221362"/>
                <a:gd name="connsiteX1429" fmla="*/ 1014937 w 12192000"/>
                <a:gd name="connsiteY1429" fmla="*/ 89032 h 221362"/>
                <a:gd name="connsiteX1430" fmla="*/ 1016725 w 12192000"/>
                <a:gd name="connsiteY1430" fmla="*/ 89395 h 221362"/>
                <a:gd name="connsiteX1431" fmla="*/ 1018788 w 12192000"/>
                <a:gd name="connsiteY1431" fmla="*/ 89343 h 221362"/>
                <a:gd name="connsiteX1432" fmla="*/ 1020301 w 12192000"/>
                <a:gd name="connsiteY1432" fmla="*/ 88877 h 221362"/>
                <a:gd name="connsiteX1433" fmla="*/ 1020714 w 12192000"/>
                <a:gd name="connsiteY1433" fmla="*/ 88462 h 221362"/>
                <a:gd name="connsiteX1434" fmla="*/ 1085492 w 12192000"/>
                <a:gd name="connsiteY1434" fmla="*/ 933 h 221362"/>
                <a:gd name="connsiteX1435" fmla="*/ 1085905 w 12192000"/>
                <a:gd name="connsiteY1435" fmla="*/ 466 h 22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</a:cxnLst>
              <a:rect l="l" t="t" r="r" b="b"/>
              <a:pathLst>
                <a:path w="12192000" h="221362">
                  <a:moveTo>
                    <a:pt x="1087693" y="0"/>
                  </a:moveTo>
                  <a:lnTo>
                    <a:pt x="1089893" y="0"/>
                  </a:lnTo>
                  <a:lnTo>
                    <a:pt x="1091682" y="466"/>
                  </a:lnTo>
                  <a:lnTo>
                    <a:pt x="1092095" y="933"/>
                  </a:lnTo>
                  <a:lnTo>
                    <a:pt x="1168839" y="116327"/>
                  </a:lnTo>
                  <a:lnTo>
                    <a:pt x="1169251" y="116793"/>
                  </a:lnTo>
                  <a:lnTo>
                    <a:pt x="1171039" y="117311"/>
                  </a:lnTo>
                  <a:lnTo>
                    <a:pt x="1173514" y="117207"/>
                  </a:lnTo>
                  <a:lnTo>
                    <a:pt x="1175027" y="116689"/>
                  </a:lnTo>
                  <a:lnTo>
                    <a:pt x="1175578" y="116223"/>
                  </a:lnTo>
                  <a:lnTo>
                    <a:pt x="1218076" y="35737"/>
                  </a:lnTo>
                  <a:lnTo>
                    <a:pt x="1218351" y="35375"/>
                  </a:lnTo>
                  <a:lnTo>
                    <a:pt x="1219864" y="34857"/>
                  </a:lnTo>
                  <a:lnTo>
                    <a:pt x="1221789" y="34701"/>
                  </a:lnTo>
                  <a:lnTo>
                    <a:pt x="1223578" y="34909"/>
                  </a:lnTo>
                  <a:lnTo>
                    <a:pt x="1224402" y="35271"/>
                  </a:lnTo>
                  <a:lnTo>
                    <a:pt x="1316138" y="84578"/>
                  </a:lnTo>
                  <a:lnTo>
                    <a:pt x="1317513" y="85096"/>
                  </a:lnTo>
                  <a:lnTo>
                    <a:pt x="1320814" y="84992"/>
                  </a:lnTo>
                  <a:lnTo>
                    <a:pt x="1322052" y="84422"/>
                  </a:lnTo>
                  <a:lnTo>
                    <a:pt x="1369914" y="47287"/>
                  </a:lnTo>
                  <a:lnTo>
                    <a:pt x="1370602" y="46925"/>
                  </a:lnTo>
                  <a:lnTo>
                    <a:pt x="1372528" y="46614"/>
                  </a:lnTo>
                  <a:lnTo>
                    <a:pt x="1374452" y="46717"/>
                  </a:lnTo>
                  <a:lnTo>
                    <a:pt x="1376104" y="47132"/>
                  </a:lnTo>
                  <a:lnTo>
                    <a:pt x="1376516" y="47494"/>
                  </a:lnTo>
                  <a:lnTo>
                    <a:pt x="1419427" y="107988"/>
                  </a:lnTo>
                  <a:lnTo>
                    <a:pt x="1419839" y="108351"/>
                  </a:lnTo>
                  <a:lnTo>
                    <a:pt x="1421627" y="108869"/>
                  </a:lnTo>
                  <a:lnTo>
                    <a:pt x="1423690" y="108869"/>
                  </a:lnTo>
                  <a:lnTo>
                    <a:pt x="1425478" y="108402"/>
                  </a:lnTo>
                  <a:lnTo>
                    <a:pt x="1426028" y="108040"/>
                  </a:lnTo>
                  <a:lnTo>
                    <a:pt x="1428779" y="105191"/>
                  </a:lnTo>
                  <a:lnTo>
                    <a:pt x="1435656" y="99908"/>
                  </a:lnTo>
                  <a:lnTo>
                    <a:pt x="1444458" y="94833"/>
                  </a:lnTo>
                  <a:lnTo>
                    <a:pt x="1454360" y="90172"/>
                  </a:lnTo>
                  <a:lnTo>
                    <a:pt x="1465638" y="85769"/>
                  </a:lnTo>
                  <a:lnTo>
                    <a:pt x="1477466" y="81574"/>
                  </a:lnTo>
                  <a:lnTo>
                    <a:pt x="1486359" y="79009"/>
                  </a:lnTo>
                  <a:lnTo>
                    <a:pt x="1486082" y="78052"/>
                  </a:lnTo>
                  <a:lnTo>
                    <a:pt x="1481544" y="65777"/>
                  </a:lnTo>
                  <a:lnTo>
                    <a:pt x="1473842" y="49204"/>
                  </a:lnTo>
                  <a:lnTo>
                    <a:pt x="1463114" y="31335"/>
                  </a:lnTo>
                  <a:lnTo>
                    <a:pt x="1453762" y="18801"/>
                  </a:lnTo>
                  <a:lnTo>
                    <a:pt x="1450599" y="14917"/>
                  </a:lnTo>
                  <a:lnTo>
                    <a:pt x="1450461" y="14502"/>
                  </a:lnTo>
                  <a:lnTo>
                    <a:pt x="1451011" y="13726"/>
                  </a:lnTo>
                  <a:lnTo>
                    <a:pt x="1452662" y="13311"/>
                  </a:lnTo>
                  <a:lnTo>
                    <a:pt x="1454862" y="13207"/>
                  </a:lnTo>
                  <a:lnTo>
                    <a:pt x="1455825" y="13466"/>
                  </a:lnTo>
                  <a:lnTo>
                    <a:pt x="1470266" y="17247"/>
                  </a:lnTo>
                  <a:lnTo>
                    <a:pt x="1496948" y="25068"/>
                  </a:lnTo>
                  <a:lnTo>
                    <a:pt x="1521016" y="33148"/>
                  </a:lnTo>
                  <a:lnTo>
                    <a:pt x="1542197" y="41383"/>
                  </a:lnTo>
                  <a:lnTo>
                    <a:pt x="1561039" y="49773"/>
                  </a:lnTo>
                  <a:lnTo>
                    <a:pt x="1577681" y="58112"/>
                  </a:lnTo>
                  <a:lnTo>
                    <a:pt x="1579673" y="59284"/>
                  </a:lnTo>
                  <a:lnTo>
                    <a:pt x="1585430" y="58319"/>
                  </a:lnTo>
                  <a:lnTo>
                    <a:pt x="1601660" y="56092"/>
                  </a:lnTo>
                  <a:lnTo>
                    <a:pt x="1602898" y="55988"/>
                  </a:lnTo>
                  <a:lnTo>
                    <a:pt x="1605098" y="56299"/>
                  </a:lnTo>
                  <a:lnTo>
                    <a:pt x="1606198" y="56921"/>
                  </a:lnTo>
                  <a:lnTo>
                    <a:pt x="1606198" y="57749"/>
                  </a:lnTo>
                  <a:lnTo>
                    <a:pt x="1605510" y="58112"/>
                  </a:lnTo>
                  <a:lnTo>
                    <a:pt x="1598359" y="61582"/>
                  </a:lnTo>
                  <a:lnTo>
                    <a:pt x="1591141" y="66035"/>
                  </a:lnTo>
                  <a:lnTo>
                    <a:pt x="1591846" y="66450"/>
                  </a:lnTo>
                  <a:lnTo>
                    <a:pt x="1604362" y="74634"/>
                  </a:lnTo>
                  <a:lnTo>
                    <a:pt x="1614815" y="82713"/>
                  </a:lnTo>
                  <a:lnTo>
                    <a:pt x="1623617" y="90430"/>
                  </a:lnTo>
                  <a:lnTo>
                    <a:pt x="1634070" y="101410"/>
                  </a:lnTo>
                  <a:lnTo>
                    <a:pt x="1643422" y="114307"/>
                  </a:lnTo>
                  <a:lnTo>
                    <a:pt x="1648373" y="124821"/>
                  </a:lnTo>
                  <a:lnTo>
                    <a:pt x="1649473" y="128757"/>
                  </a:lnTo>
                  <a:lnTo>
                    <a:pt x="1649886" y="129275"/>
                  </a:lnTo>
                  <a:lnTo>
                    <a:pt x="1651674" y="129793"/>
                  </a:lnTo>
                  <a:lnTo>
                    <a:pt x="1653874" y="129896"/>
                  </a:lnTo>
                  <a:lnTo>
                    <a:pt x="1655937" y="129430"/>
                  </a:lnTo>
                  <a:lnTo>
                    <a:pt x="1656213" y="129016"/>
                  </a:lnTo>
                  <a:lnTo>
                    <a:pt x="1708889" y="58371"/>
                  </a:lnTo>
                  <a:lnTo>
                    <a:pt x="1709301" y="57956"/>
                  </a:lnTo>
                  <a:lnTo>
                    <a:pt x="1711089" y="57490"/>
                  </a:lnTo>
                  <a:lnTo>
                    <a:pt x="1713152" y="57438"/>
                  </a:lnTo>
                  <a:lnTo>
                    <a:pt x="1714940" y="57853"/>
                  </a:lnTo>
                  <a:lnTo>
                    <a:pt x="1715490" y="58267"/>
                  </a:lnTo>
                  <a:lnTo>
                    <a:pt x="1758676" y="101410"/>
                  </a:lnTo>
                  <a:lnTo>
                    <a:pt x="1759226" y="101877"/>
                  </a:lnTo>
                  <a:lnTo>
                    <a:pt x="1761290" y="102239"/>
                  </a:lnTo>
                  <a:lnTo>
                    <a:pt x="1763490" y="102084"/>
                  </a:lnTo>
                  <a:lnTo>
                    <a:pt x="1765003" y="101462"/>
                  </a:lnTo>
                  <a:lnTo>
                    <a:pt x="1765278" y="100944"/>
                  </a:lnTo>
                  <a:lnTo>
                    <a:pt x="1765829" y="97371"/>
                  </a:lnTo>
                  <a:lnTo>
                    <a:pt x="1768579" y="90016"/>
                  </a:lnTo>
                  <a:lnTo>
                    <a:pt x="1773530" y="82403"/>
                  </a:lnTo>
                  <a:lnTo>
                    <a:pt x="1779857" y="74789"/>
                  </a:lnTo>
                  <a:lnTo>
                    <a:pt x="1787559" y="67124"/>
                  </a:lnTo>
                  <a:lnTo>
                    <a:pt x="1796360" y="59614"/>
                  </a:lnTo>
                  <a:lnTo>
                    <a:pt x="1810527" y="48685"/>
                  </a:lnTo>
                  <a:lnTo>
                    <a:pt x="1830332" y="35427"/>
                  </a:lnTo>
                  <a:lnTo>
                    <a:pt x="1849037" y="24395"/>
                  </a:lnTo>
                  <a:lnTo>
                    <a:pt x="1869942" y="13000"/>
                  </a:lnTo>
                  <a:lnTo>
                    <a:pt x="1873106" y="11343"/>
                  </a:lnTo>
                  <a:lnTo>
                    <a:pt x="1869667" y="16263"/>
                  </a:lnTo>
                  <a:lnTo>
                    <a:pt x="1864853" y="26052"/>
                  </a:lnTo>
                  <a:lnTo>
                    <a:pt x="1862515" y="35893"/>
                  </a:lnTo>
                  <a:lnTo>
                    <a:pt x="1862240" y="45630"/>
                  </a:lnTo>
                  <a:lnTo>
                    <a:pt x="1863890" y="55315"/>
                  </a:lnTo>
                  <a:lnTo>
                    <a:pt x="1867191" y="64741"/>
                  </a:lnTo>
                  <a:lnTo>
                    <a:pt x="1871730" y="73960"/>
                  </a:lnTo>
                  <a:lnTo>
                    <a:pt x="1877506" y="82765"/>
                  </a:lnTo>
                  <a:lnTo>
                    <a:pt x="1887409" y="95299"/>
                  </a:lnTo>
                  <a:lnTo>
                    <a:pt x="1902125" y="110060"/>
                  </a:lnTo>
                  <a:lnTo>
                    <a:pt x="1916566" y="122076"/>
                  </a:lnTo>
                  <a:lnTo>
                    <a:pt x="1928394" y="130777"/>
                  </a:lnTo>
                  <a:lnTo>
                    <a:pt x="1932382" y="133522"/>
                  </a:lnTo>
                  <a:lnTo>
                    <a:pt x="1933208" y="133833"/>
                  </a:lnTo>
                  <a:lnTo>
                    <a:pt x="1934996" y="134144"/>
                  </a:lnTo>
                  <a:lnTo>
                    <a:pt x="1936783" y="134040"/>
                  </a:lnTo>
                  <a:lnTo>
                    <a:pt x="1938296" y="133625"/>
                  </a:lnTo>
                  <a:lnTo>
                    <a:pt x="1938709" y="133263"/>
                  </a:lnTo>
                  <a:lnTo>
                    <a:pt x="1992210" y="62721"/>
                  </a:lnTo>
                  <a:lnTo>
                    <a:pt x="1992760" y="62255"/>
                  </a:lnTo>
                  <a:lnTo>
                    <a:pt x="1994411" y="61841"/>
                  </a:lnTo>
                  <a:lnTo>
                    <a:pt x="1996612" y="61737"/>
                  </a:lnTo>
                  <a:lnTo>
                    <a:pt x="1998399" y="62203"/>
                  </a:lnTo>
                  <a:lnTo>
                    <a:pt x="1998812" y="62669"/>
                  </a:lnTo>
                  <a:lnTo>
                    <a:pt x="2063178" y="129586"/>
                  </a:lnTo>
                  <a:lnTo>
                    <a:pt x="2063453" y="129948"/>
                  </a:lnTo>
                  <a:lnTo>
                    <a:pt x="2064966" y="130363"/>
                  </a:lnTo>
                  <a:lnTo>
                    <a:pt x="2066754" y="130466"/>
                  </a:lnTo>
                  <a:lnTo>
                    <a:pt x="2068267" y="130259"/>
                  </a:lnTo>
                  <a:lnTo>
                    <a:pt x="2069092" y="129948"/>
                  </a:lnTo>
                  <a:lnTo>
                    <a:pt x="2074593" y="127255"/>
                  </a:lnTo>
                  <a:lnTo>
                    <a:pt x="2084495" y="121247"/>
                  </a:lnTo>
                  <a:lnTo>
                    <a:pt x="2092885" y="114617"/>
                  </a:lnTo>
                  <a:lnTo>
                    <a:pt x="2099899" y="107367"/>
                  </a:lnTo>
                  <a:lnTo>
                    <a:pt x="2105951" y="99857"/>
                  </a:lnTo>
                  <a:lnTo>
                    <a:pt x="2110627" y="91932"/>
                  </a:lnTo>
                  <a:lnTo>
                    <a:pt x="2115854" y="79813"/>
                  </a:lnTo>
                  <a:lnTo>
                    <a:pt x="2119842" y="63446"/>
                  </a:lnTo>
                  <a:lnTo>
                    <a:pt x="2120942" y="47805"/>
                  </a:lnTo>
                  <a:lnTo>
                    <a:pt x="2120392" y="33769"/>
                  </a:lnTo>
                  <a:lnTo>
                    <a:pt x="2118742" y="22116"/>
                  </a:lnTo>
                  <a:lnTo>
                    <a:pt x="2117779" y="17610"/>
                  </a:lnTo>
                  <a:lnTo>
                    <a:pt x="2118054" y="17092"/>
                  </a:lnTo>
                  <a:lnTo>
                    <a:pt x="2119430" y="16419"/>
                  </a:lnTo>
                  <a:lnTo>
                    <a:pt x="2121492" y="16211"/>
                  </a:lnTo>
                  <a:lnTo>
                    <a:pt x="2123693" y="16574"/>
                  </a:lnTo>
                  <a:lnTo>
                    <a:pt x="2124518" y="17040"/>
                  </a:lnTo>
                  <a:lnTo>
                    <a:pt x="2255314" y="133315"/>
                  </a:lnTo>
                  <a:lnTo>
                    <a:pt x="2255864" y="133677"/>
                  </a:lnTo>
                  <a:lnTo>
                    <a:pt x="2257377" y="134040"/>
                  </a:lnTo>
                  <a:lnTo>
                    <a:pt x="2259440" y="134040"/>
                  </a:lnTo>
                  <a:lnTo>
                    <a:pt x="2260953" y="133677"/>
                  </a:lnTo>
                  <a:lnTo>
                    <a:pt x="2261640" y="133315"/>
                  </a:lnTo>
                  <a:lnTo>
                    <a:pt x="2359427" y="45578"/>
                  </a:lnTo>
                  <a:lnTo>
                    <a:pt x="2360115" y="45215"/>
                  </a:lnTo>
                  <a:lnTo>
                    <a:pt x="2361765" y="44749"/>
                  </a:lnTo>
                  <a:lnTo>
                    <a:pt x="2363829" y="44853"/>
                  </a:lnTo>
                  <a:lnTo>
                    <a:pt x="2365342" y="45371"/>
                  </a:lnTo>
                  <a:lnTo>
                    <a:pt x="2365754" y="45733"/>
                  </a:lnTo>
                  <a:lnTo>
                    <a:pt x="2401237" y="101100"/>
                  </a:lnTo>
                  <a:lnTo>
                    <a:pt x="2401650" y="101566"/>
                  </a:lnTo>
                  <a:lnTo>
                    <a:pt x="2403439" y="102084"/>
                  </a:lnTo>
                  <a:lnTo>
                    <a:pt x="2405364" y="102084"/>
                  </a:lnTo>
                  <a:lnTo>
                    <a:pt x="2407151" y="101617"/>
                  </a:lnTo>
                  <a:lnTo>
                    <a:pt x="2407840" y="101203"/>
                  </a:lnTo>
                  <a:lnTo>
                    <a:pt x="2467667" y="25793"/>
                  </a:lnTo>
                  <a:lnTo>
                    <a:pt x="2468217" y="25379"/>
                  </a:lnTo>
                  <a:lnTo>
                    <a:pt x="2469730" y="24913"/>
                  </a:lnTo>
                  <a:lnTo>
                    <a:pt x="2471793" y="24861"/>
                  </a:lnTo>
                  <a:lnTo>
                    <a:pt x="2473581" y="25275"/>
                  </a:lnTo>
                  <a:lnTo>
                    <a:pt x="2474131" y="25689"/>
                  </a:lnTo>
                  <a:lnTo>
                    <a:pt x="2548812" y="88669"/>
                  </a:lnTo>
                  <a:lnTo>
                    <a:pt x="2549362" y="89032"/>
                  </a:lnTo>
                  <a:lnTo>
                    <a:pt x="2551151" y="89395"/>
                  </a:lnTo>
                  <a:lnTo>
                    <a:pt x="2553213" y="89343"/>
                  </a:lnTo>
                  <a:lnTo>
                    <a:pt x="2554726" y="88877"/>
                  </a:lnTo>
                  <a:lnTo>
                    <a:pt x="2555139" y="88462"/>
                  </a:lnTo>
                  <a:lnTo>
                    <a:pt x="2619917" y="933"/>
                  </a:lnTo>
                  <a:lnTo>
                    <a:pt x="2620330" y="466"/>
                  </a:lnTo>
                  <a:lnTo>
                    <a:pt x="2622119" y="0"/>
                  </a:lnTo>
                  <a:lnTo>
                    <a:pt x="2624318" y="0"/>
                  </a:lnTo>
                  <a:lnTo>
                    <a:pt x="2626107" y="466"/>
                  </a:lnTo>
                  <a:lnTo>
                    <a:pt x="2626520" y="933"/>
                  </a:lnTo>
                  <a:lnTo>
                    <a:pt x="2703263" y="116327"/>
                  </a:lnTo>
                  <a:lnTo>
                    <a:pt x="2703677" y="116793"/>
                  </a:lnTo>
                  <a:lnTo>
                    <a:pt x="2705465" y="117311"/>
                  </a:lnTo>
                  <a:lnTo>
                    <a:pt x="2707940" y="117207"/>
                  </a:lnTo>
                  <a:lnTo>
                    <a:pt x="2709453" y="116689"/>
                  </a:lnTo>
                  <a:lnTo>
                    <a:pt x="2710003" y="116223"/>
                  </a:lnTo>
                  <a:lnTo>
                    <a:pt x="2752501" y="35737"/>
                  </a:lnTo>
                  <a:lnTo>
                    <a:pt x="2752776" y="35375"/>
                  </a:lnTo>
                  <a:lnTo>
                    <a:pt x="2754289" y="34857"/>
                  </a:lnTo>
                  <a:lnTo>
                    <a:pt x="2756214" y="34701"/>
                  </a:lnTo>
                  <a:lnTo>
                    <a:pt x="2758002" y="34909"/>
                  </a:lnTo>
                  <a:lnTo>
                    <a:pt x="2758827" y="35271"/>
                  </a:lnTo>
                  <a:lnTo>
                    <a:pt x="2850563" y="84578"/>
                  </a:lnTo>
                  <a:lnTo>
                    <a:pt x="2851938" y="85096"/>
                  </a:lnTo>
                  <a:lnTo>
                    <a:pt x="2855239" y="84992"/>
                  </a:lnTo>
                  <a:lnTo>
                    <a:pt x="2856477" y="84422"/>
                  </a:lnTo>
                  <a:lnTo>
                    <a:pt x="2904339" y="47287"/>
                  </a:lnTo>
                  <a:lnTo>
                    <a:pt x="2905027" y="46925"/>
                  </a:lnTo>
                  <a:lnTo>
                    <a:pt x="2906953" y="46614"/>
                  </a:lnTo>
                  <a:lnTo>
                    <a:pt x="2908878" y="46717"/>
                  </a:lnTo>
                  <a:lnTo>
                    <a:pt x="2910529" y="47132"/>
                  </a:lnTo>
                  <a:lnTo>
                    <a:pt x="2910942" y="47494"/>
                  </a:lnTo>
                  <a:lnTo>
                    <a:pt x="2953852" y="107988"/>
                  </a:lnTo>
                  <a:lnTo>
                    <a:pt x="2954265" y="108351"/>
                  </a:lnTo>
                  <a:lnTo>
                    <a:pt x="2956052" y="108869"/>
                  </a:lnTo>
                  <a:lnTo>
                    <a:pt x="2958115" y="108869"/>
                  </a:lnTo>
                  <a:lnTo>
                    <a:pt x="2959904" y="108402"/>
                  </a:lnTo>
                  <a:lnTo>
                    <a:pt x="2960453" y="108040"/>
                  </a:lnTo>
                  <a:lnTo>
                    <a:pt x="2963204" y="105191"/>
                  </a:lnTo>
                  <a:lnTo>
                    <a:pt x="2970081" y="99908"/>
                  </a:lnTo>
                  <a:lnTo>
                    <a:pt x="2978882" y="94833"/>
                  </a:lnTo>
                  <a:lnTo>
                    <a:pt x="2988786" y="90172"/>
                  </a:lnTo>
                  <a:lnTo>
                    <a:pt x="3000063" y="85769"/>
                  </a:lnTo>
                  <a:lnTo>
                    <a:pt x="3011892" y="81574"/>
                  </a:lnTo>
                  <a:lnTo>
                    <a:pt x="3017699" y="79899"/>
                  </a:lnTo>
                  <a:lnTo>
                    <a:pt x="3017165" y="78052"/>
                  </a:lnTo>
                  <a:lnTo>
                    <a:pt x="3012626" y="65777"/>
                  </a:lnTo>
                  <a:lnTo>
                    <a:pt x="3004924" y="49204"/>
                  </a:lnTo>
                  <a:lnTo>
                    <a:pt x="2994196" y="31335"/>
                  </a:lnTo>
                  <a:lnTo>
                    <a:pt x="2984844" y="18801"/>
                  </a:lnTo>
                  <a:lnTo>
                    <a:pt x="2981681" y="14917"/>
                  </a:lnTo>
                  <a:lnTo>
                    <a:pt x="2981543" y="14502"/>
                  </a:lnTo>
                  <a:lnTo>
                    <a:pt x="2982094" y="13726"/>
                  </a:lnTo>
                  <a:lnTo>
                    <a:pt x="2983744" y="13311"/>
                  </a:lnTo>
                  <a:lnTo>
                    <a:pt x="2985945" y="13207"/>
                  </a:lnTo>
                  <a:lnTo>
                    <a:pt x="2986907" y="13466"/>
                  </a:lnTo>
                  <a:lnTo>
                    <a:pt x="3001348" y="17247"/>
                  </a:lnTo>
                  <a:lnTo>
                    <a:pt x="3028030" y="25068"/>
                  </a:lnTo>
                  <a:lnTo>
                    <a:pt x="3052099" y="33148"/>
                  </a:lnTo>
                  <a:lnTo>
                    <a:pt x="3073279" y="41383"/>
                  </a:lnTo>
                  <a:lnTo>
                    <a:pt x="3092121" y="49773"/>
                  </a:lnTo>
                  <a:lnTo>
                    <a:pt x="3108762" y="58112"/>
                  </a:lnTo>
                  <a:lnTo>
                    <a:pt x="3111496" y="59721"/>
                  </a:lnTo>
                  <a:lnTo>
                    <a:pt x="3119855" y="58319"/>
                  </a:lnTo>
                  <a:lnTo>
                    <a:pt x="3136085" y="56092"/>
                  </a:lnTo>
                  <a:lnTo>
                    <a:pt x="3137323" y="55988"/>
                  </a:lnTo>
                  <a:lnTo>
                    <a:pt x="3139523" y="56299"/>
                  </a:lnTo>
                  <a:lnTo>
                    <a:pt x="3140624" y="56921"/>
                  </a:lnTo>
                  <a:lnTo>
                    <a:pt x="3140624" y="57749"/>
                  </a:lnTo>
                  <a:lnTo>
                    <a:pt x="3139936" y="58112"/>
                  </a:lnTo>
                  <a:lnTo>
                    <a:pt x="3132784" y="61582"/>
                  </a:lnTo>
                  <a:lnTo>
                    <a:pt x="3123883" y="67074"/>
                  </a:lnTo>
                  <a:lnTo>
                    <a:pt x="3135445" y="74634"/>
                  </a:lnTo>
                  <a:lnTo>
                    <a:pt x="3145897" y="82713"/>
                  </a:lnTo>
                  <a:lnTo>
                    <a:pt x="3154700" y="90430"/>
                  </a:lnTo>
                  <a:lnTo>
                    <a:pt x="3165152" y="101410"/>
                  </a:lnTo>
                  <a:lnTo>
                    <a:pt x="3174504" y="114307"/>
                  </a:lnTo>
                  <a:lnTo>
                    <a:pt x="3179456" y="124821"/>
                  </a:lnTo>
                  <a:lnTo>
                    <a:pt x="3180556" y="128757"/>
                  </a:lnTo>
                  <a:lnTo>
                    <a:pt x="3180969" y="129275"/>
                  </a:lnTo>
                  <a:lnTo>
                    <a:pt x="3182756" y="129793"/>
                  </a:lnTo>
                  <a:lnTo>
                    <a:pt x="3184957" y="129896"/>
                  </a:lnTo>
                  <a:lnTo>
                    <a:pt x="3187020" y="129430"/>
                  </a:lnTo>
                  <a:lnTo>
                    <a:pt x="3187295" y="129016"/>
                  </a:lnTo>
                  <a:lnTo>
                    <a:pt x="3239971" y="58371"/>
                  </a:lnTo>
                  <a:lnTo>
                    <a:pt x="3240383" y="57956"/>
                  </a:lnTo>
                  <a:lnTo>
                    <a:pt x="3242171" y="57490"/>
                  </a:lnTo>
                  <a:lnTo>
                    <a:pt x="3244235" y="57438"/>
                  </a:lnTo>
                  <a:lnTo>
                    <a:pt x="3246022" y="57853"/>
                  </a:lnTo>
                  <a:lnTo>
                    <a:pt x="3246573" y="58267"/>
                  </a:lnTo>
                  <a:lnTo>
                    <a:pt x="3289759" y="101410"/>
                  </a:lnTo>
                  <a:lnTo>
                    <a:pt x="3290309" y="101877"/>
                  </a:lnTo>
                  <a:lnTo>
                    <a:pt x="3292371" y="102239"/>
                  </a:lnTo>
                  <a:lnTo>
                    <a:pt x="3294572" y="102084"/>
                  </a:lnTo>
                  <a:lnTo>
                    <a:pt x="3296085" y="101462"/>
                  </a:lnTo>
                  <a:lnTo>
                    <a:pt x="3296360" y="100944"/>
                  </a:lnTo>
                  <a:lnTo>
                    <a:pt x="3296910" y="97371"/>
                  </a:lnTo>
                  <a:lnTo>
                    <a:pt x="3299661" y="90016"/>
                  </a:lnTo>
                  <a:lnTo>
                    <a:pt x="3304612" y="82403"/>
                  </a:lnTo>
                  <a:lnTo>
                    <a:pt x="3310939" y="74789"/>
                  </a:lnTo>
                  <a:lnTo>
                    <a:pt x="3318640" y="67124"/>
                  </a:lnTo>
                  <a:lnTo>
                    <a:pt x="3327443" y="59614"/>
                  </a:lnTo>
                  <a:lnTo>
                    <a:pt x="3341609" y="48685"/>
                  </a:lnTo>
                  <a:lnTo>
                    <a:pt x="3361414" y="35427"/>
                  </a:lnTo>
                  <a:lnTo>
                    <a:pt x="3380118" y="24395"/>
                  </a:lnTo>
                  <a:lnTo>
                    <a:pt x="3401024" y="13000"/>
                  </a:lnTo>
                  <a:lnTo>
                    <a:pt x="3404187" y="11343"/>
                  </a:lnTo>
                  <a:lnTo>
                    <a:pt x="3400748" y="16263"/>
                  </a:lnTo>
                  <a:lnTo>
                    <a:pt x="3395935" y="26052"/>
                  </a:lnTo>
                  <a:lnTo>
                    <a:pt x="3393597" y="35893"/>
                  </a:lnTo>
                  <a:lnTo>
                    <a:pt x="3393322" y="45630"/>
                  </a:lnTo>
                  <a:lnTo>
                    <a:pt x="3394972" y="55315"/>
                  </a:lnTo>
                  <a:lnTo>
                    <a:pt x="3398273" y="64741"/>
                  </a:lnTo>
                  <a:lnTo>
                    <a:pt x="3402812" y="73960"/>
                  </a:lnTo>
                  <a:lnTo>
                    <a:pt x="3408588" y="82765"/>
                  </a:lnTo>
                  <a:lnTo>
                    <a:pt x="3418490" y="95299"/>
                  </a:lnTo>
                  <a:lnTo>
                    <a:pt x="3433207" y="110060"/>
                  </a:lnTo>
                  <a:lnTo>
                    <a:pt x="3447648" y="122076"/>
                  </a:lnTo>
                  <a:lnTo>
                    <a:pt x="3459476" y="130777"/>
                  </a:lnTo>
                  <a:lnTo>
                    <a:pt x="3463465" y="133522"/>
                  </a:lnTo>
                  <a:lnTo>
                    <a:pt x="3464290" y="133833"/>
                  </a:lnTo>
                  <a:lnTo>
                    <a:pt x="3466078" y="134144"/>
                  </a:lnTo>
                  <a:lnTo>
                    <a:pt x="3467866" y="134040"/>
                  </a:lnTo>
                  <a:lnTo>
                    <a:pt x="3469379" y="133625"/>
                  </a:lnTo>
                  <a:lnTo>
                    <a:pt x="3469791" y="133263"/>
                  </a:lnTo>
                  <a:lnTo>
                    <a:pt x="3523293" y="62721"/>
                  </a:lnTo>
                  <a:lnTo>
                    <a:pt x="3523843" y="62255"/>
                  </a:lnTo>
                  <a:lnTo>
                    <a:pt x="3525492" y="61841"/>
                  </a:lnTo>
                  <a:lnTo>
                    <a:pt x="3527693" y="61737"/>
                  </a:lnTo>
                  <a:lnTo>
                    <a:pt x="3529481" y="62203"/>
                  </a:lnTo>
                  <a:lnTo>
                    <a:pt x="3529894" y="62669"/>
                  </a:lnTo>
                  <a:lnTo>
                    <a:pt x="3594261" y="129586"/>
                  </a:lnTo>
                  <a:lnTo>
                    <a:pt x="3594535" y="129948"/>
                  </a:lnTo>
                  <a:lnTo>
                    <a:pt x="3596048" y="130363"/>
                  </a:lnTo>
                  <a:lnTo>
                    <a:pt x="3597836" y="130466"/>
                  </a:lnTo>
                  <a:lnTo>
                    <a:pt x="3599349" y="130259"/>
                  </a:lnTo>
                  <a:lnTo>
                    <a:pt x="3600174" y="129948"/>
                  </a:lnTo>
                  <a:lnTo>
                    <a:pt x="3605674" y="127255"/>
                  </a:lnTo>
                  <a:lnTo>
                    <a:pt x="3615577" y="121247"/>
                  </a:lnTo>
                  <a:lnTo>
                    <a:pt x="3623967" y="114617"/>
                  </a:lnTo>
                  <a:lnTo>
                    <a:pt x="3630982" y="107367"/>
                  </a:lnTo>
                  <a:lnTo>
                    <a:pt x="3637033" y="99857"/>
                  </a:lnTo>
                  <a:lnTo>
                    <a:pt x="3641709" y="91932"/>
                  </a:lnTo>
                  <a:lnTo>
                    <a:pt x="3646935" y="79813"/>
                  </a:lnTo>
                  <a:lnTo>
                    <a:pt x="3650924" y="63446"/>
                  </a:lnTo>
                  <a:lnTo>
                    <a:pt x="3652023" y="47805"/>
                  </a:lnTo>
                  <a:lnTo>
                    <a:pt x="3651474" y="33769"/>
                  </a:lnTo>
                  <a:lnTo>
                    <a:pt x="3649824" y="22116"/>
                  </a:lnTo>
                  <a:lnTo>
                    <a:pt x="3648861" y="17610"/>
                  </a:lnTo>
                  <a:lnTo>
                    <a:pt x="3649136" y="17092"/>
                  </a:lnTo>
                  <a:lnTo>
                    <a:pt x="3650511" y="16419"/>
                  </a:lnTo>
                  <a:lnTo>
                    <a:pt x="3652574" y="16211"/>
                  </a:lnTo>
                  <a:lnTo>
                    <a:pt x="3654775" y="16574"/>
                  </a:lnTo>
                  <a:lnTo>
                    <a:pt x="3655600" y="17040"/>
                  </a:lnTo>
                  <a:lnTo>
                    <a:pt x="3786395" y="133315"/>
                  </a:lnTo>
                  <a:lnTo>
                    <a:pt x="3786945" y="133677"/>
                  </a:lnTo>
                  <a:lnTo>
                    <a:pt x="3788459" y="134040"/>
                  </a:lnTo>
                  <a:lnTo>
                    <a:pt x="3790521" y="134040"/>
                  </a:lnTo>
                  <a:lnTo>
                    <a:pt x="3792035" y="133677"/>
                  </a:lnTo>
                  <a:lnTo>
                    <a:pt x="3792722" y="133315"/>
                  </a:lnTo>
                  <a:lnTo>
                    <a:pt x="3890510" y="45578"/>
                  </a:lnTo>
                  <a:lnTo>
                    <a:pt x="3891197" y="45215"/>
                  </a:lnTo>
                  <a:lnTo>
                    <a:pt x="3892847" y="44749"/>
                  </a:lnTo>
                  <a:lnTo>
                    <a:pt x="3894910" y="44853"/>
                  </a:lnTo>
                  <a:lnTo>
                    <a:pt x="3896424" y="45371"/>
                  </a:lnTo>
                  <a:lnTo>
                    <a:pt x="3896836" y="45733"/>
                  </a:lnTo>
                  <a:lnTo>
                    <a:pt x="3932320" y="101100"/>
                  </a:lnTo>
                  <a:lnTo>
                    <a:pt x="3932732" y="101566"/>
                  </a:lnTo>
                  <a:lnTo>
                    <a:pt x="3934520" y="102084"/>
                  </a:lnTo>
                  <a:lnTo>
                    <a:pt x="3936446" y="102084"/>
                  </a:lnTo>
                  <a:lnTo>
                    <a:pt x="3938234" y="101617"/>
                  </a:lnTo>
                  <a:lnTo>
                    <a:pt x="3938921" y="101203"/>
                  </a:lnTo>
                  <a:lnTo>
                    <a:pt x="3998749" y="25793"/>
                  </a:lnTo>
                  <a:lnTo>
                    <a:pt x="3999299" y="25379"/>
                  </a:lnTo>
                  <a:lnTo>
                    <a:pt x="4000812" y="24913"/>
                  </a:lnTo>
                  <a:lnTo>
                    <a:pt x="4002875" y="24861"/>
                  </a:lnTo>
                  <a:lnTo>
                    <a:pt x="4004663" y="25275"/>
                  </a:lnTo>
                  <a:lnTo>
                    <a:pt x="4005213" y="25689"/>
                  </a:lnTo>
                  <a:lnTo>
                    <a:pt x="4079894" y="88669"/>
                  </a:lnTo>
                  <a:lnTo>
                    <a:pt x="4080444" y="89032"/>
                  </a:lnTo>
                  <a:lnTo>
                    <a:pt x="4082232" y="89395"/>
                  </a:lnTo>
                  <a:lnTo>
                    <a:pt x="4084296" y="89343"/>
                  </a:lnTo>
                  <a:lnTo>
                    <a:pt x="4085808" y="88877"/>
                  </a:lnTo>
                  <a:lnTo>
                    <a:pt x="4086220" y="88462"/>
                  </a:lnTo>
                  <a:lnTo>
                    <a:pt x="4151000" y="933"/>
                  </a:lnTo>
                  <a:lnTo>
                    <a:pt x="4151412" y="466"/>
                  </a:lnTo>
                  <a:lnTo>
                    <a:pt x="4153200" y="0"/>
                  </a:lnTo>
                  <a:lnTo>
                    <a:pt x="4155401" y="0"/>
                  </a:lnTo>
                  <a:lnTo>
                    <a:pt x="4157188" y="466"/>
                  </a:lnTo>
                  <a:lnTo>
                    <a:pt x="4157601" y="933"/>
                  </a:lnTo>
                  <a:lnTo>
                    <a:pt x="4234346" y="116327"/>
                  </a:lnTo>
                  <a:lnTo>
                    <a:pt x="4234758" y="116793"/>
                  </a:lnTo>
                  <a:lnTo>
                    <a:pt x="4236546" y="117311"/>
                  </a:lnTo>
                  <a:lnTo>
                    <a:pt x="4239022" y="117207"/>
                  </a:lnTo>
                  <a:lnTo>
                    <a:pt x="4240535" y="116689"/>
                  </a:lnTo>
                  <a:lnTo>
                    <a:pt x="4241086" y="116223"/>
                  </a:lnTo>
                  <a:lnTo>
                    <a:pt x="4283582" y="35737"/>
                  </a:lnTo>
                  <a:lnTo>
                    <a:pt x="4283859" y="35375"/>
                  </a:lnTo>
                  <a:lnTo>
                    <a:pt x="4285371" y="34857"/>
                  </a:lnTo>
                  <a:lnTo>
                    <a:pt x="4287297" y="34701"/>
                  </a:lnTo>
                  <a:lnTo>
                    <a:pt x="4289086" y="34909"/>
                  </a:lnTo>
                  <a:lnTo>
                    <a:pt x="4289910" y="35271"/>
                  </a:lnTo>
                  <a:lnTo>
                    <a:pt x="4381645" y="84578"/>
                  </a:lnTo>
                  <a:lnTo>
                    <a:pt x="4383022" y="85096"/>
                  </a:lnTo>
                  <a:lnTo>
                    <a:pt x="4386321" y="84992"/>
                  </a:lnTo>
                  <a:lnTo>
                    <a:pt x="4387559" y="84422"/>
                  </a:lnTo>
                  <a:lnTo>
                    <a:pt x="4435422" y="47287"/>
                  </a:lnTo>
                  <a:lnTo>
                    <a:pt x="4436109" y="46925"/>
                  </a:lnTo>
                  <a:lnTo>
                    <a:pt x="4438035" y="46614"/>
                  </a:lnTo>
                  <a:lnTo>
                    <a:pt x="4439960" y="46717"/>
                  </a:lnTo>
                  <a:lnTo>
                    <a:pt x="4441610" y="47132"/>
                  </a:lnTo>
                  <a:lnTo>
                    <a:pt x="4442023" y="47494"/>
                  </a:lnTo>
                  <a:lnTo>
                    <a:pt x="4484934" y="107988"/>
                  </a:lnTo>
                  <a:lnTo>
                    <a:pt x="4485347" y="108351"/>
                  </a:lnTo>
                  <a:lnTo>
                    <a:pt x="4487135" y="108869"/>
                  </a:lnTo>
                  <a:lnTo>
                    <a:pt x="4489198" y="108869"/>
                  </a:lnTo>
                  <a:lnTo>
                    <a:pt x="4490985" y="108402"/>
                  </a:lnTo>
                  <a:lnTo>
                    <a:pt x="4491535" y="108040"/>
                  </a:lnTo>
                  <a:lnTo>
                    <a:pt x="4494287" y="105191"/>
                  </a:lnTo>
                  <a:lnTo>
                    <a:pt x="4501162" y="99908"/>
                  </a:lnTo>
                  <a:lnTo>
                    <a:pt x="4509965" y="94833"/>
                  </a:lnTo>
                  <a:lnTo>
                    <a:pt x="4519868" y="90172"/>
                  </a:lnTo>
                  <a:lnTo>
                    <a:pt x="4531146" y="85769"/>
                  </a:lnTo>
                  <a:lnTo>
                    <a:pt x="4542974" y="81574"/>
                  </a:lnTo>
                  <a:lnTo>
                    <a:pt x="4551866" y="79009"/>
                  </a:lnTo>
                  <a:lnTo>
                    <a:pt x="4551590" y="78052"/>
                  </a:lnTo>
                  <a:lnTo>
                    <a:pt x="4547051" y="65777"/>
                  </a:lnTo>
                  <a:lnTo>
                    <a:pt x="4539349" y="49204"/>
                  </a:lnTo>
                  <a:lnTo>
                    <a:pt x="4528622" y="31335"/>
                  </a:lnTo>
                  <a:lnTo>
                    <a:pt x="4519269" y="18801"/>
                  </a:lnTo>
                  <a:lnTo>
                    <a:pt x="4516106" y="14917"/>
                  </a:lnTo>
                  <a:lnTo>
                    <a:pt x="4515968" y="14502"/>
                  </a:lnTo>
                  <a:lnTo>
                    <a:pt x="4516518" y="13726"/>
                  </a:lnTo>
                  <a:lnTo>
                    <a:pt x="4518169" y="13311"/>
                  </a:lnTo>
                  <a:lnTo>
                    <a:pt x="4520370" y="13207"/>
                  </a:lnTo>
                  <a:lnTo>
                    <a:pt x="4521332" y="13466"/>
                  </a:lnTo>
                  <a:lnTo>
                    <a:pt x="4535773" y="17247"/>
                  </a:lnTo>
                  <a:lnTo>
                    <a:pt x="4562456" y="25068"/>
                  </a:lnTo>
                  <a:lnTo>
                    <a:pt x="4586524" y="33148"/>
                  </a:lnTo>
                  <a:lnTo>
                    <a:pt x="4607704" y="41383"/>
                  </a:lnTo>
                  <a:lnTo>
                    <a:pt x="4626547" y="49773"/>
                  </a:lnTo>
                  <a:lnTo>
                    <a:pt x="4643187" y="58112"/>
                  </a:lnTo>
                  <a:lnTo>
                    <a:pt x="4645180" y="59284"/>
                  </a:lnTo>
                  <a:lnTo>
                    <a:pt x="4650937" y="58319"/>
                  </a:lnTo>
                  <a:lnTo>
                    <a:pt x="4667168" y="56092"/>
                  </a:lnTo>
                  <a:lnTo>
                    <a:pt x="4668405" y="55988"/>
                  </a:lnTo>
                  <a:lnTo>
                    <a:pt x="4670605" y="56299"/>
                  </a:lnTo>
                  <a:lnTo>
                    <a:pt x="4671705" y="56921"/>
                  </a:lnTo>
                  <a:lnTo>
                    <a:pt x="4671705" y="57749"/>
                  </a:lnTo>
                  <a:lnTo>
                    <a:pt x="4671019" y="58112"/>
                  </a:lnTo>
                  <a:lnTo>
                    <a:pt x="4663866" y="61582"/>
                  </a:lnTo>
                  <a:lnTo>
                    <a:pt x="4656648" y="66035"/>
                  </a:lnTo>
                  <a:lnTo>
                    <a:pt x="4657354" y="66450"/>
                  </a:lnTo>
                  <a:lnTo>
                    <a:pt x="4669871" y="74634"/>
                  </a:lnTo>
                  <a:lnTo>
                    <a:pt x="4680323" y="82713"/>
                  </a:lnTo>
                  <a:lnTo>
                    <a:pt x="4689124" y="90430"/>
                  </a:lnTo>
                  <a:lnTo>
                    <a:pt x="4699577" y="101410"/>
                  </a:lnTo>
                  <a:lnTo>
                    <a:pt x="4708929" y="114307"/>
                  </a:lnTo>
                  <a:lnTo>
                    <a:pt x="4713882" y="124821"/>
                  </a:lnTo>
                  <a:lnTo>
                    <a:pt x="4714980" y="128757"/>
                  </a:lnTo>
                  <a:lnTo>
                    <a:pt x="4715392" y="129275"/>
                  </a:lnTo>
                  <a:lnTo>
                    <a:pt x="4717181" y="129793"/>
                  </a:lnTo>
                  <a:lnTo>
                    <a:pt x="4719382" y="129896"/>
                  </a:lnTo>
                  <a:lnTo>
                    <a:pt x="4721445" y="129430"/>
                  </a:lnTo>
                  <a:lnTo>
                    <a:pt x="4721720" y="129016"/>
                  </a:lnTo>
                  <a:lnTo>
                    <a:pt x="4774396" y="58371"/>
                  </a:lnTo>
                  <a:lnTo>
                    <a:pt x="4774809" y="57956"/>
                  </a:lnTo>
                  <a:lnTo>
                    <a:pt x="4776596" y="57490"/>
                  </a:lnTo>
                  <a:lnTo>
                    <a:pt x="4778661" y="57438"/>
                  </a:lnTo>
                  <a:lnTo>
                    <a:pt x="4780446" y="57853"/>
                  </a:lnTo>
                  <a:lnTo>
                    <a:pt x="4780999" y="58267"/>
                  </a:lnTo>
                  <a:lnTo>
                    <a:pt x="4824183" y="101410"/>
                  </a:lnTo>
                  <a:lnTo>
                    <a:pt x="4824734" y="101877"/>
                  </a:lnTo>
                  <a:lnTo>
                    <a:pt x="4826795" y="102239"/>
                  </a:lnTo>
                  <a:lnTo>
                    <a:pt x="4828996" y="102084"/>
                  </a:lnTo>
                  <a:lnTo>
                    <a:pt x="4830510" y="101462"/>
                  </a:lnTo>
                  <a:lnTo>
                    <a:pt x="4830785" y="100944"/>
                  </a:lnTo>
                  <a:lnTo>
                    <a:pt x="4831334" y="97371"/>
                  </a:lnTo>
                  <a:lnTo>
                    <a:pt x="4834087" y="90016"/>
                  </a:lnTo>
                  <a:lnTo>
                    <a:pt x="4839036" y="82403"/>
                  </a:lnTo>
                  <a:lnTo>
                    <a:pt x="4845364" y="74789"/>
                  </a:lnTo>
                  <a:lnTo>
                    <a:pt x="4853066" y="67124"/>
                  </a:lnTo>
                  <a:lnTo>
                    <a:pt x="4861869" y="59614"/>
                  </a:lnTo>
                  <a:lnTo>
                    <a:pt x="4876033" y="48685"/>
                  </a:lnTo>
                  <a:lnTo>
                    <a:pt x="4895837" y="35427"/>
                  </a:lnTo>
                  <a:lnTo>
                    <a:pt x="4914542" y="24395"/>
                  </a:lnTo>
                  <a:lnTo>
                    <a:pt x="4935449" y="13000"/>
                  </a:lnTo>
                  <a:lnTo>
                    <a:pt x="4938613" y="11343"/>
                  </a:lnTo>
                  <a:lnTo>
                    <a:pt x="4935173" y="16263"/>
                  </a:lnTo>
                  <a:lnTo>
                    <a:pt x="4930360" y="26052"/>
                  </a:lnTo>
                  <a:lnTo>
                    <a:pt x="4928021" y="35893"/>
                  </a:lnTo>
                  <a:lnTo>
                    <a:pt x="4927747" y="45630"/>
                  </a:lnTo>
                  <a:lnTo>
                    <a:pt x="4929397" y="55315"/>
                  </a:lnTo>
                  <a:lnTo>
                    <a:pt x="4932698" y="64741"/>
                  </a:lnTo>
                  <a:lnTo>
                    <a:pt x="4937236" y="73960"/>
                  </a:lnTo>
                  <a:lnTo>
                    <a:pt x="4943013" y="82765"/>
                  </a:lnTo>
                  <a:lnTo>
                    <a:pt x="4952916" y="95299"/>
                  </a:lnTo>
                  <a:lnTo>
                    <a:pt x="4967633" y="110060"/>
                  </a:lnTo>
                  <a:lnTo>
                    <a:pt x="4982073" y="122076"/>
                  </a:lnTo>
                  <a:lnTo>
                    <a:pt x="4993901" y="130777"/>
                  </a:lnTo>
                  <a:lnTo>
                    <a:pt x="4997889" y="133522"/>
                  </a:lnTo>
                  <a:lnTo>
                    <a:pt x="4998715" y="133833"/>
                  </a:lnTo>
                  <a:lnTo>
                    <a:pt x="5000502" y="134144"/>
                  </a:lnTo>
                  <a:lnTo>
                    <a:pt x="5002290" y="134040"/>
                  </a:lnTo>
                  <a:lnTo>
                    <a:pt x="5003803" y="133625"/>
                  </a:lnTo>
                  <a:lnTo>
                    <a:pt x="5004215" y="133263"/>
                  </a:lnTo>
                  <a:lnTo>
                    <a:pt x="5057716" y="62721"/>
                  </a:lnTo>
                  <a:lnTo>
                    <a:pt x="5058267" y="62255"/>
                  </a:lnTo>
                  <a:lnTo>
                    <a:pt x="5059917" y="61841"/>
                  </a:lnTo>
                  <a:lnTo>
                    <a:pt x="5062117" y="61737"/>
                  </a:lnTo>
                  <a:lnTo>
                    <a:pt x="5063905" y="62203"/>
                  </a:lnTo>
                  <a:lnTo>
                    <a:pt x="5064319" y="62669"/>
                  </a:lnTo>
                  <a:lnTo>
                    <a:pt x="5128684" y="129586"/>
                  </a:lnTo>
                  <a:lnTo>
                    <a:pt x="5128960" y="129948"/>
                  </a:lnTo>
                  <a:lnTo>
                    <a:pt x="5130474" y="130363"/>
                  </a:lnTo>
                  <a:lnTo>
                    <a:pt x="5132262" y="130466"/>
                  </a:lnTo>
                  <a:lnTo>
                    <a:pt x="5133774" y="130259"/>
                  </a:lnTo>
                  <a:lnTo>
                    <a:pt x="5134597" y="129948"/>
                  </a:lnTo>
                  <a:lnTo>
                    <a:pt x="5140100" y="127255"/>
                  </a:lnTo>
                  <a:lnTo>
                    <a:pt x="5150002" y="121247"/>
                  </a:lnTo>
                  <a:lnTo>
                    <a:pt x="5158393" y="114617"/>
                  </a:lnTo>
                  <a:lnTo>
                    <a:pt x="5165406" y="107367"/>
                  </a:lnTo>
                  <a:lnTo>
                    <a:pt x="5171459" y="99857"/>
                  </a:lnTo>
                  <a:lnTo>
                    <a:pt x="5176134" y="91932"/>
                  </a:lnTo>
                  <a:lnTo>
                    <a:pt x="5181360" y="79813"/>
                  </a:lnTo>
                  <a:lnTo>
                    <a:pt x="5185348" y="63446"/>
                  </a:lnTo>
                  <a:lnTo>
                    <a:pt x="5186450" y="47805"/>
                  </a:lnTo>
                  <a:lnTo>
                    <a:pt x="5185899" y="33769"/>
                  </a:lnTo>
                  <a:lnTo>
                    <a:pt x="5184248" y="22116"/>
                  </a:lnTo>
                  <a:lnTo>
                    <a:pt x="5183286" y="17610"/>
                  </a:lnTo>
                  <a:lnTo>
                    <a:pt x="5183560" y="17092"/>
                  </a:lnTo>
                  <a:lnTo>
                    <a:pt x="5184936" y="16419"/>
                  </a:lnTo>
                  <a:lnTo>
                    <a:pt x="5187000" y="16211"/>
                  </a:lnTo>
                  <a:lnTo>
                    <a:pt x="5189202" y="16574"/>
                  </a:lnTo>
                  <a:lnTo>
                    <a:pt x="5190025" y="17040"/>
                  </a:lnTo>
                  <a:lnTo>
                    <a:pt x="5320820" y="133315"/>
                  </a:lnTo>
                  <a:lnTo>
                    <a:pt x="5321371" y="133677"/>
                  </a:lnTo>
                  <a:lnTo>
                    <a:pt x="5322883" y="134040"/>
                  </a:lnTo>
                  <a:lnTo>
                    <a:pt x="5324946" y="134040"/>
                  </a:lnTo>
                  <a:lnTo>
                    <a:pt x="5326460" y="133677"/>
                  </a:lnTo>
                  <a:lnTo>
                    <a:pt x="5327148" y="133315"/>
                  </a:lnTo>
                  <a:lnTo>
                    <a:pt x="5424935" y="45578"/>
                  </a:lnTo>
                  <a:lnTo>
                    <a:pt x="5425621" y="45215"/>
                  </a:lnTo>
                  <a:lnTo>
                    <a:pt x="5427272" y="44749"/>
                  </a:lnTo>
                  <a:lnTo>
                    <a:pt x="5429335" y="44853"/>
                  </a:lnTo>
                  <a:lnTo>
                    <a:pt x="5430847" y="45371"/>
                  </a:lnTo>
                  <a:lnTo>
                    <a:pt x="5431261" y="45733"/>
                  </a:lnTo>
                  <a:lnTo>
                    <a:pt x="5466746" y="101100"/>
                  </a:lnTo>
                  <a:lnTo>
                    <a:pt x="5467157" y="101566"/>
                  </a:lnTo>
                  <a:lnTo>
                    <a:pt x="5468945" y="102084"/>
                  </a:lnTo>
                  <a:lnTo>
                    <a:pt x="5470873" y="102084"/>
                  </a:lnTo>
                  <a:lnTo>
                    <a:pt x="5472659" y="101617"/>
                  </a:lnTo>
                  <a:lnTo>
                    <a:pt x="5473346" y="101203"/>
                  </a:lnTo>
                  <a:lnTo>
                    <a:pt x="5533174" y="25793"/>
                  </a:lnTo>
                  <a:lnTo>
                    <a:pt x="5533724" y="25379"/>
                  </a:lnTo>
                  <a:lnTo>
                    <a:pt x="5535237" y="24913"/>
                  </a:lnTo>
                  <a:lnTo>
                    <a:pt x="5537300" y="24861"/>
                  </a:lnTo>
                  <a:lnTo>
                    <a:pt x="5539088" y="25275"/>
                  </a:lnTo>
                  <a:lnTo>
                    <a:pt x="5539638" y="25689"/>
                  </a:lnTo>
                  <a:lnTo>
                    <a:pt x="5614319" y="88669"/>
                  </a:lnTo>
                  <a:lnTo>
                    <a:pt x="5614870" y="89032"/>
                  </a:lnTo>
                  <a:lnTo>
                    <a:pt x="5616658" y="89395"/>
                  </a:lnTo>
                  <a:lnTo>
                    <a:pt x="5618720" y="89343"/>
                  </a:lnTo>
                  <a:lnTo>
                    <a:pt x="5620233" y="88877"/>
                  </a:lnTo>
                  <a:lnTo>
                    <a:pt x="5620646" y="88462"/>
                  </a:lnTo>
                  <a:lnTo>
                    <a:pt x="5685424" y="933"/>
                  </a:lnTo>
                  <a:lnTo>
                    <a:pt x="5685837" y="466"/>
                  </a:lnTo>
                  <a:lnTo>
                    <a:pt x="5687625" y="0"/>
                  </a:lnTo>
                  <a:lnTo>
                    <a:pt x="5689825" y="0"/>
                  </a:lnTo>
                  <a:lnTo>
                    <a:pt x="5691613" y="466"/>
                  </a:lnTo>
                  <a:lnTo>
                    <a:pt x="5692025" y="933"/>
                  </a:lnTo>
                  <a:lnTo>
                    <a:pt x="5768770" y="116327"/>
                  </a:lnTo>
                  <a:lnTo>
                    <a:pt x="5769183" y="116793"/>
                  </a:lnTo>
                  <a:lnTo>
                    <a:pt x="5770970" y="117311"/>
                  </a:lnTo>
                  <a:lnTo>
                    <a:pt x="5773446" y="117207"/>
                  </a:lnTo>
                  <a:lnTo>
                    <a:pt x="5774959" y="116689"/>
                  </a:lnTo>
                  <a:lnTo>
                    <a:pt x="5775509" y="116223"/>
                  </a:lnTo>
                  <a:lnTo>
                    <a:pt x="5818007" y="35737"/>
                  </a:lnTo>
                  <a:lnTo>
                    <a:pt x="5818282" y="35375"/>
                  </a:lnTo>
                  <a:lnTo>
                    <a:pt x="5819794" y="34857"/>
                  </a:lnTo>
                  <a:lnTo>
                    <a:pt x="5821721" y="34701"/>
                  </a:lnTo>
                  <a:lnTo>
                    <a:pt x="5823509" y="34909"/>
                  </a:lnTo>
                  <a:lnTo>
                    <a:pt x="5824334" y="35271"/>
                  </a:lnTo>
                  <a:lnTo>
                    <a:pt x="5916069" y="84578"/>
                  </a:lnTo>
                  <a:lnTo>
                    <a:pt x="5917445" y="85096"/>
                  </a:lnTo>
                  <a:lnTo>
                    <a:pt x="5920746" y="84992"/>
                  </a:lnTo>
                  <a:lnTo>
                    <a:pt x="5921984" y="84422"/>
                  </a:lnTo>
                  <a:lnTo>
                    <a:pt x="5969845" y="47287"/>
                  </a:lnTo>
                  <a:lnTo>
                    <a:pt x="5970532" y="46925"/>
                  </a:lnTo>
                  <a:lnTo>
                    <a:pt x="5972458" y="46614"/>
                  </a:lnTo>
                  <a:lnTo>
                    <a:pt x="5974383" y="46717"/>
                  </a:lnTo>
                  <a:lnTo>
                    <a:pt x="5976034" y="47132"/>
                  </a:lnTo>
                  <a:lnTo>
                    <a:pt x="5976447" y="47494"/>
                  </a:lnTo>
                  <a:lnTo>
                    <a:pt x="6019358" y="107988"/>
                  </a:lnTo>
                  <a:lnTo>
                    <a:pt x="6019771" y="108351"/>
                  </a:lnTo>
                  <a:lnTo>
                    <a:pt x="6021558" y="108869"/>
                  </a:lnTo>
                  <a:lnTo>
                    <a:pt x="6023621" y="108869"/>
                  </a:lnTo>
                  <a:lnTo>
                    <a:pt x="6025408" y="108402"/>
                  </a:lnTo>
                  <a:lnTo>
                    <a:pt x="6025959" y="108040"/>
                  </a:lnTo>
                  <a:lnTo>
                    <a:pt x="6028711" y="105191"/>
                  </a:lnTo>
                  <a:lnTo>
                    <a:pt x="6035587" y="99908"/>
                  </a:lnTo>
                  <a:lnTo>
                    <a:pt x="6044389" y="94833"/>
                  </a:lnTo>
                  <a:lnTo>
                    <a:pt x="6054292" y="90172"/>
                  </a:lnTo>
                  <a:lnTo>
                    <a:pt x="6065569" y="85769"/>
                  </a:lnTo>
                  <a:lnTo>
                    <a:pt x="6077397" y="81574"/>
                  </a:lnTo>
                  <a:lnTo>
                    <a:pt x="6083205" y="79898"/>
                  </a:lnTo>
                  <a:lnTo>
                    <a:pt x="6082670" y="78052"/>
                  </a:lnTo>
                  <a:lnTo>
                    <a:pt x="6078133" y="65777"/>
                  </a:lnTo>
                  <a:lnTo>
                    <a:pt x="6070431" y="49204"/>
                  </a:lnTo>
                  <a:lnTo>
                    <a:pt x="6059703" y="31335"/>
                  </a:lnTo>
                  <a:lnTo>
                    <a:pt x="6050350" y="18801"/>
                  </a:lnTo>
                  <a:lnTo>
                    <a:pt x="6047189" y="14917"/>
                  </a:lnTo>
                  <a:lnTo>
                    <a:pt x="6047049" y="14502"/>
                  </a:lnTo>
                  <a:lnTo>
                    <a:pt x="6047601" y="13726"/>
                  </a:lnTo>
                  <a:lnTo>
                    <a:pt x="6049250" y="13311"/>
                  </a:lnTo>
                  <a:lnTo>
                    <a:pt x="6051452" y="13207"/>
                  </a:lnTo>
                  <a:lnTo>
                    <a:pt x="6052413" y="13466"/>
                  </a:lnTo>
                  <a:lnTo>
                    <a:pt x="6066854" y="17247"/>
                  </a:lnTo>
                  <a:lnTo>
                    <a:pt x="6093536" y="25068"/>
                  </a:lnTo>
                  <a:lnTo>
                    <a:pt x="6117605" y="33148"/>
                  </a:lnTo>
                  <a:lnTo>
                    <a:pt x="6138785" y="41383"/>
                  </a:lnTo>
                  <a:lnTo>
                    <a:pt x="6157627" y="49773"/>
                  </a:lnTo>
                  <a:lnTo>
                    <a:pt x="6174269" y="58112"/>
                  </a:lnTo>
                  <a:lnTo>
                    <a:pt x="6177003" y="59721"/>
                  </a:lnTo>
                  <a:lnTo>
                    <a:pt x="6185361" y="58319"/>
                  </a:lnTo>
                  <a:lnTo>
                    <a:pt x="6201591" y="56092"/>
                  </a:lnTo>
                  <a:lnTo>
                    <a:pt x="6202829" y="55988"/>
                  </a:lnTo>
                  <a:lnTo>
                    <a:pt x="6205029" y="56299"/>
                  </a:lnTo>
                  <a:lnTo>
                    <a:pt x="6206130" y="56921"/>
                  </a:lnTo>
                  <a:lnTo>
                    <a:pt x="6206130" y="57749"/>
                  </a:lnTo>
                  <a:lnTo>
                    <a:pt x="6205442" y="58112"/>
                  </a:lnTo>
                  <a:lnTo>
                    <a:pt x="6198290" y="61582"/>
                  </a:lnTo>
                  <a:lnTo>
                    <a:pt x="6189388" y="67074"/>
                  </a:lnTo>
                  <a:lnTo>
                    <a:pt x="6200950" y="74634"/>
                  </a:lnTo>
                  <a:lnTo>
                    <a:pt x="6211403" y="82713"/>
                  </a:lnTo>
                  <a:lnTo>
                    <a:pt x="6220205" y="90430"/>
                  </a:lnTo>
                  <a:lnTo>
                    <a:pt x="6230658" y="101410"/>
                  </a:lnTo>
                  <a:lnTo>
                    <a:pt x="6240011" y="114307"/>
                  </a:lnTo>
                  <a:lnTo>
                    <a:pt x="6244961" y="124821"/>
                  </a:lnTo>
                  <a:lnTo>
                    <a:pt x="6246062" y="128757"/>
                  </a:lnTo>
                  <a:lnTo>
                    <a:pt x="6246475" y="129275"/>
                  </a:lnTo>
                  <a:lnTo>
                    <a:pt x="6248263" y="129793"/>
                  </a:lnTo>
                  <a:lnTo>
                    <a:pt x="6250463" y="129896"/>
                  </a:lnTo>
                  <a:lnTo>
                    <a:pt x="6252526" y="129430"/>
                  </a:lnTo>
                  <a:lnTo>
                    <a:pt x="6252802" y="129016"/>
                  </a:lnTo>
                  <a:lnTo>
                    <a:pt x="6305477" y="58371"/>
                  </a:lnTo>
                  <a:lnTo>
                    <a:pt x="6305890" y="57956"/>
                  </a:lnTo>
                  <a:lnTo>
                    <a:pt x="6307677" y="57490"/>
                  </a:lnTo>
                  <a:lnTo>
                    <a:pt x="6309740" y="57438"/>
                  </a:lnTo>
                  <a:lnTo>
                    <a:pt x="6311529" y="57853"/>
                  </a:lnTo>
                  <a:lnTo>
                    <a:pt x="6312079" y="58267"/>
                  </a:lnTo>
                  <a:lnTo>
                    <a:pt x="6355265" y="101410"/>
                  </a:lnTo>
                  <a:lnTo>
                    <a:pt x="6355815" y="101877"/>
                  </a:lnTo>
                  <a:lnTo>
                    <a:pt x="6357878" y="102239"/>
                  </a:lnTo>
                  <a:lnTo>
                    <a:pt x="6360078" y="102084"/>
                  </a:lnTo>
                  <a:lnTo>
                    <a:pt x="6361592" y="101462"/>
                  </a:lnTo>
                  <a:lnTo>
                    <a:pt x="6361866" y="100944"/>
                  </a:lnTo>
                  <a:lnTo>
                    <a:pt x="6362416" y="97371"/>
                  </a:lnTo>
                  <a:lnTo>
                    <a:pt x="6365167" y="90016"/>
                  </a:lnTo>
                  <a:lnTo>
                    <a:pt x="6370119" y="82403"/>
                  </a:lnTo>
                  <a:lnTo>
                    <a:pt x="6376445" y="74789"/>
                  </a:lnTo>
                  <a:lnTo>
                    <a:pt x="6384147" y="67124"/>
                  </a:lnTo>
                  <a:lnTo>
                    <a:pt x="6392948" y="59614"/>
                  </a:lnTo>
                  <a:lnTo>
                    <a:pt x="6407115" y="48685"/>
                  </a:lnTo>
                  <a:lnTo>
                    <a:pt x="6426920" y="35427"/>
                  </a:lnTo>
                  <a:lnTo>
                    <a:pt x="6445624" y="24395"/>
                  </a:lnTo>
                  <a:lnTo>
                    <a:pt x="6466530" y="13000"/>
                  </a:lnTo>
                  <a:lnTo>
                    <a:pt x="6469693" y="11343"/>
                  </a:lnTo>
                  <a:lnTo>
                    <a:pt x="6466255" y="16263"/>
                  </a:lnTo>
                  <a:lnTo>
                    <a:pt x="6461441" y="26052"/>
                  </a:lnTo>
                  <a:lnTo>
                    <a:pt x="6459103" y="35893"/>
                  </a:lnTo>
                  <a:lnTo>
                    <a:pt x="6458828" y="45630"/>
                  </a:lnTo>
                  <a:lnTo>
                    <a:pt x="6460478" y="55315"/>
                  </a:lnTo>
                  <a:lnTo>
                    <a:pt x="6463779" y="64741"/>
                  </a:lnTo>
                  <a:lnTo>
                    <a:pt x="6468318" y="73960"/>
                  </a:lnTo>
                  <a:lnTo>
                    <a:pt x="6474094" y="82765"/>
                  </a:lnTo>
                  <a:lnTo>
                    <a:pt x="6483996" y="95299"/>
                  </a:lnTo>
                  <a:lnTo>
                    <a:pt x="6498712" y="110060"/>
                  </a:lnTo>
                  <a:lnTo>
                    <a:pt x="6513154" y="122076"/>
                  </a:lnTo>
                  <a:lnTo>
                    <a:pt x="6524982" y="130777"/>
                  </a:lnTo>
                  <a:lnTo>
                    <a:pt x="6528970" y="133522"/>
                  </a:lnTo>
                  <a:lnTo>
                    <a:pt x="6529795" y="133833"/>
                  </a:lnTo>
                  <a:lnTo>
                    <a:pt x="6531584" y="134144"/>
                  </a:lnTo>
                  <a:lnTo>
                    <a:pt x="6533371" y="134040"/>
                  </a:lnTo>
                  <a:lnTo>
                    <a:pt x="6534884" y="133625"/>
                  </a:lnTo>
                  <a:lnTo>
                    <a:pt x="6535297" y="133263"/>
                  </a:lnTo>
                  <a:lnTo>
                    <a:pt x="6588798" y="62721"/>
                  </a:lnTo>
                  <a:lnTo>
                    <a:pt x="6589348" y="62255"/>
                  </a:lnTo>
                  <a:lnTo>
                    <a:pt x="6590999" y="61841"/>
                  </a:lnTo>
                  <a:lnTo>
                    <a:pt x="6593199" y="61737"/>
                  </a:lnTo>
                  <a:lnTo>
                    <a:pt x="6594987" y="62203"/>
                  </a:lnTo>
                  <a:lnTo>
                    <a:pt x="6595399" y="62669"/>
                  </a:lnTo>
                  <a:lnTo>
                    <a:pt x="6659766" y="129586"/>
                  </a:lnTo>
                  <a:lnTo>
                    <a:pt x="6660041" y="129948"/>
                  </a:lnTo>
                  <a:lnTo>
                    <a:pt x="6661554" y="130363"/>
                  </a:lnTo>
                  <a:lnTo>
                    <a:pt x="6663341" y="130466"/>
                  </a:lnTo>
                  <a:lnTo>
                    <a:pt x="6664854" y="130259"/>
                  </a:lnTo>
                  <a:lnTo>
                    <a:pt x="6665680" y="129948"/>
                  </a:lnTo>
                  <a:lnTo>
                    <a:pt x="6671181" y="127255"/>
                  </a:lnTo>
                  <a:lnTo>
                    <a:pt x="6681084" y="121247"/>
                  </a:lnTo>
                  <a:lnTo>
                    <a:pt x="6689473" y="114617"/>
                  </a:lnTo>
                  <a:lnTo>
                    <a:pt x="6696487" y="107367"/>
                  </a:lnTo>
                  <a:lnTo>
                    <a:pt x="6702539" y="99857"/>
                  </a:lnTo>
                  <a:lnTo>
                    <a:pt x="6707215" y="91932"/>
                  </a:lnTo>
                  <a:lnTo>
                    <a:pt x="6712442" y="79813"/>
                  </a:lnTo>
                  <a:lnTo>
                    <a:pt x="6716430" y="63446"/>
                  </a:lnTo>
                  <a:lnTo>
                    <a:pt x="6717530" y="47805"/>
                  </a:lnTo>
                  <a:lnTo>
                    <a:pt x="6716980" y="33769"/>
                  </a:lnTo>
                  <a:lnTo>
                    <a:pt x="6715330" y="22116"/>
                  </a:lnTo>
                  <a:lnTo>
                    <a:pt x="6714367" y="17610"/>
                  </a:lnTo>
                  <a:lnTo>
                    <a:pt x="6714642" y="17092"/>
                  </a:lnTo>
                  <a:lnTo>
                    <a:pt x="6716017" y="16419"/>
                  </a:lnTo>
                  <a:lnTo>
                    <a:pt x="6718080" y="16211"/>
                  </a:lnTo>
                  <a:lnTo>
                    <a:pt x="6720281" y="16574"/>
                  </a:lnTo>
                  <a:lnTo>
                    <a:pt x="6721106" y="17040"/>
                  </a:lnTo>
                  <a:lnTo>
                    <a:pt x="6851902" y="133315"/>
                  </a:lnTo>
                  <a:lnTo>
                    <a:pt x="6852452" y="133677"/>
                  </a:lnTo>
                  <a:lnTo>
                    <a:pt x="6853965" y="134040"/>
                  </a:lnTo>
                  <a:lnTo>
                    <a:pt x="6856028" y="134040"/>
                  </a:lnTo>
                  <a:lnTo>
                    <a:pt x="6857541" y="133677"/>
                  </a:lnTo>
                  <a:lnTo>
                    <a:pt x="6858228" y="133315"/>
                  </a:lnTo>
                  <a:lnTo>
                    <a:pt x="6956015" y="45578"/>
                  </a:lnTo>
                  <a:lnTo>
                    <a:pt x="6956703" y="45215"/>
                  </a:lnTo>
                  <a:lnTo>
                    <a:pt x="6958353" y="44749"/>
                  </a:lnTo>
                  <a:lnTo>
                    <a:pt x="6960416" y="44853"/>
                  </a:lnTo>
                  <a:lnTo>
                    <a:pt x="6961929" y="45371"/>
                  </a:lnTo>
                  <a:lnTo>
                    <a:pt x="6962342" y="45733"/>
                  </a:lnTo>
                  <a:lnTo>
                    <a:pt x="6997826" y="101100"/>
                  </a:lnTo>
                  <a:lnTo>
                    <a:pt x="6998238" y="101566"/>
                  </a:lnTo>
                  <a:lnTo>
                    <a:pt x="7000026" y="102084"/>
                  </a:lnTo>
                  <a:lnTo>
                    <a:pt x="7001952" y="102084"/>
                  </a:lnTo>
                  <a:lnTo>
                    <a:pt x="7003739" y="101617"/>
                  </a:lnTo>
                  <a:lnTo>
                    <a:pt x="7004428" y="101203"/>
                  </a:lnTo>
                  <a:lnTo>
                    <a:pt x="7064255" y="25793"/>
                  </a:lnTo>
                  <a:lnTo>
                    <a:pt x="7064805" y="25379"/>
                  </a:lnTo>
                  <a:lnTo>
                    <a:pt x="7066318" y="24913"/>
                  </a:lnTo>
                  <a:lnTo>
                    <a:pt x="7068381" y="24861"/>
                  </a:lnTo>
                  <a:lnTo>
                    <a:pt x="7070169" y="25275"/>
                  </a:lnTo>
                  <a:lnTo>
                    <a:pt x="7070719" y="25689"/>
                  </a:lnTo>
                  <a:lnTo>
                    <a:pt x="7145401" y="88669"/>
                  </a:lnTo>
                  <a:lnTo>
                    <a:pt x="7145951" y="89032"/>
                  </a:lnTo>
                  <a:lnTo>
                    <a:pt x="7147738" y="89395"/>
                  </a:lnTo>
                  <a:lnTo>
                    <a:pt x="7149801" y="89343"/>
                  </a:lnTo>
                  <a:lnTo>
                    <a:pt x="7151314" y="88877"/>
                  </a:lnTo>
                  <a:lnTo>
                    <a:pt x="7151727" y="88462"/>
                  </a:lnTo>
                  <a:lnTo>
                    <a:pt x="7216506" y="933"/>
                  </a:lnTo>
                  <a:lnTo>
                    <a:pt x="7216919" y="466"/>
                  </a:lnTo>
                  <a:lnTo>
                    <a:pt x="7218706" y="0"/>
                  </a:lnTo>
                  <a:lnTo>
                    <a:pt x="7220907" y="0"/>
                  </a:lnTo>
                  <a:lnTo>
                    <a:pt x="7222695" y="466"/>
                  </a:lnTo>
                  <a:lnTo>
                    <a:pt x="7223107" y="933"/>
                  </a:lnTo>
                  <a:lnTo>
                    <a:pt x="7299852" y="116327"/>
                  </a:lnTo>
                  <a:lnTo>
                    <a:pt x="7300264" y="116793"/>
                  </a:lnTo>
                  <a:lnTo>
                    <a:pt x="7302053" y="117311"/>
                  </a:lnTo>
                  <a:lnTo>
                    <a:pt x="7304528" y="117207"/>
                  </a:lnTo>
                  <a:lnTo>
                    <a:pt x="7306041" y="116689"/>
                  </a:lnTo>
                  <a:lnTo>
                    <a:pt x="7306591" y="116223"/>
                  </a:lnTo>
                  <a:lnTo>
                    <a:pt x="7349089" y="35737"/>
                  </a:lnTo>
                  <a:lnTo>
                    <a:pt x="7349365" y="35375"/>
                  </a:lnTo>
                  <a:lnTo>
                    <a:pt x="7350878" y="34857"/>
                  </a:lnTo>
                  <a:lnTo>
                    <a:pt x="7352802" y="34701"/>
                  </a:lnTo>
                  <a:lnTo>
                    <a:pt x="7354591" y="34909"/>
                  </a:lnTo>
                  <a:lnTo>
                    <a:pt x="7355416" y="35271"/>
                  </a:lnTo>
                  <a:lnTo>
                    <a:pt x="7447152" y="84578"/>
                  </a:lnTo>
                  <a:lnTo>
                    <a:pt x="7448527" y="85096"/>
                  </a:lnTo>
                  <a:lnTo>
                    <a:pt x="7451827" y="84992"/>
                  </a:lnTo>
                  <a:lnTo>
                    <a:pt x="7453065" y="84422"/>
                  </a:lnTo>
                  <a:lnTo>
                    <a:pt x="7500928" y="47287"/>
                  </a:lnTo>
                  <a:lnTo>
                    <a:pt x="7501615" y="46925"/>
                  </a:lnTo>
                  <a:lnTo>
                    <a:pt x="7503541" y="46614"/>
                  </a:lnTo>
                  <a:lnTo>
                    <a:pt x="7505466" y="46717"/>
                  </a:lnTo>
                  <a:lnTo>
                    <a:pt x="7507117" y="47132"/>
                  </a:lnTo>
                  <a:lnTo>
                    <a:pt x="7507529" y="47494"/>
                  </a:lnTo>
                  <a:lnTo>
                    <a:pt x="7550440" y="107988"/>
                  </a:lnTo>
                  <a:lnTo>
                    <a:pt x="7550853" y="108351"/>
                  </a:lnTo>
                  <a:lnTo>
                    <a:pt x="7552640" y="108869"/>
                  </a:lnTo>
                  <a:lnTo>
                    <a:pt x="7554703" y="108869"/>
                  </a:lnTo>
                  <a:lnTo>
                    <a:pt x="7556491" y="108402"/>
                  </a:lnTo>
                  <a:lnTo>
                    <a:pt x="7557042" y="108040"/>
                  </a:lnTo>
                  <a:lnTo>
                    <a:pt x="7559792" y="105191"/>
                  </a:lnTo>
                  <a:lnTo>
                    <a:pt x="7566669" y="99908"/>
                  </a:lnTo>
                  <a:lnTo>
                    <a:pt x="7575471" y="94833"/>
                  </a:lnTo>
                  <a:lnTo>
                    <a:pt x="7585373" y="90172"/>
                  </a:lnTo>
                  <a:lnTo>
                    <a:pt x="7596652" y="85769"/>
                  </a:lnTo>
                  <a:lnTo>
                    <a:pt x="7608479" y="81574"/>
                  </a:lnTo>
                  <a:lnTo>
                    <a:pt x="7617373" y="79008"/>
                  </a:lnTo>
                  <a:lnTo>
                    <a:pt x="7617096" y="78052"/>
                  </a:lnTo>
                  <a:lnTo>
                    <a:pt x="7612557" y="65777"/>
                  </a:lnTo>
                  <a:lnTo>
                    <a:pt x="7604855" y="49204"/>
                  </a:lnTo>
                  <a:lnTo>
                    <a:pt x="7594128" y="31335"/>
                  </a:lnTo>
                  <a:lnTo>
                    <a:pt x="7584775" y="18801"/>
                  </a:lnTo>
                  <a:lnTo>
                    <a:pt x="7581612" y="14917"/>
                  </a:lnTo>
                  <a:lnTo>
                    <a:pt x="7581474" y="14502"/>
                  </a:lnTo>
                  <a:lnTo>
                    <a:pt x="7582025" y="13726"/>
                  </a:lnTo>
                  <a:lnTo>
                    <a:pt x="7583675" y="13311"/>
                  </a:lnTo>
                  <a:lnTo>
                    <a:pt x="7585875" y="13207"/>
                  </a:lnTo>
                  <a:lnTo>
                    <a:pt x="7586838" y="13466"/>
                  </a:lnTo>
                  <a:lnTo>
                    <a:pt x="7601280" y="17247"/>
                  </a:lnTo>
                  <a:lnTo>
                    <a:pt x="7627961" y="25068"/>
                  </a:lnTo>
                  <a:lnTo>
                    <a:pt x="7652030" y="33148"/>
                  </a:lnTo>
                  <a:lnTo>
                    <a:pt x="7673210" y="41383"/>
                  </a:lnTo>
                  <a:lnTo>
                    <a:pt x="7692052" y="49773"/>
                  </a:lnTo>
                  <a:lnTo>
                    <a:pt x="7708694" y="58112"/>
                  </a:lnTo>
                  <a:lnTo>
                    <a:pt x="7710686" y="59284"/>
                  </a:lnTo>
                  <a:lnTo>
                    <a:pt x="7716444" y="58319"/>
                  </a:lnTo>
                  <a:lnTo>
                    <a:pt x="7732673" y="56092"/>
                  </a:lnTo>
                  <a:lnTo>
                    <a:pt x="7733911" y="55988"/>
                  </a:lnTo>
                  <a:lnTo>
                    <a:pt x="7736112" y="56299"/>
                  </a:lnTo>
                  <a:lnTo>
                    <a:pt x="7737212" y="56921"/>
                  </a:lnTo>
                  <a:lnTo>
                    <a:pt x="7737212" y="57749"/>
                  </a:lnTo>
                  <a:lnTo>
                    <a:pt x="7736524" y="58112"/>
                  </a:lnTo>
                  <a:lnTo>
                    <a:pt x="7729372" y="61582"/>
                  </a:lnTo>
                  <a:lnTo>
                    <a:pt x="7722154" y="66035"/>
                  </a:lnTo>
                  <a:lnTo>
                    <a:pt x="7722860" y="66450"/>
                  </a:lnTo>
                  <a:lnTo>
                    <a:pt x="7735376" y="74634"/>
                  </a:lnTo>
                  <a:lnTo>
                    <a:pt x="7745828" y="82713"/>
                  </a:lnTo>
                  <a:lnTo>
                    <a:pt x="7754630" y="90430"/>
                  </a:lnTo>
                  <a:lnTo>
                    <a:pt x="7765083" y="101410"/>
                  </a:lnTo>
                  <a:lnTo>
                    <a:pt x="7774436" y="114307"/>
                  </a:lnTo>
                  <a:lnTo>
                    <a:pt x="7779387" y="124821"/>
                  </a:lnTo>
                  <a:lnTo>
                    <a:pt x="7780487" y="128757"/>
                  </a:lnTo>
                  <a:lnTo>
                    <a:pt x="7780900" y="129275"/>
                  </a:lnTo>
                  <a:lnTo>
                    <a:pt x="7782687" y="129793"/>
                  </a:lnTo>
                  <a:lnTo>
                    <a:pt x="7784888" y="129896"/>
                  </a:lnTo>
                  <a:lnTo>
                    <a:pt x="7786951" y="129430"/>
                  </a:lnTo>
                  <a:lnTo>
                    <a:pt x="7787226" y="129016"/>
                  </a:lnTo>
                  <a:lnTo>
                    <a:pt x="7839902" y="58371"/>
                  </a:lnTo>
                  <a:lnTo>
                    <a:pt x="7840314" y="57956"/>
                  </a:lnTo>
                  <a:lnTo>
                    <a:pt x="7842102" y="57490"/>
                  </a:lnTo>
                  <a:lnTo>
                    <a:pt x="7844165" y="57438"/>
                  </a:lnTo>
                  <a:lnTo>
                    <a:pt x="7845954" y="57853"/>
                  </a:lnTo>
                  <a:lnTo>
                    <a:pt x="7846504" y="58267"/>
                  </a:lnTo>
                  <a:lnTo>
                    <a:pt x="7889690" y="101410"/>
                  </a:lnTo>
                  <a:lnTo>
                    <a:pt x="7890240" y="101877"/>
                  </a:lnTo>
                  <a:lnTo>
                    <a:pt x="7892303" y="102239"/>
                  </a:lnTo>
                  <a:lnTo>
                    <a:pt x="7894503" y="102084"/>
                  </a:lnTo>
                  <a:lnTo>
                    <a:pt x="7896016" y="101462"/>
                  </a:lnTo>
                  <a:lnTo>
                    <a:pt x="7896291" y="100944"/>
                  </a:lnTo>
                  <a:lnTo>
                    <a:pt x="7896842" y="97371"/>
                  </a:lnTo>
                  <a:lnTo>
                    <a:pt x="7899592" y="90016"/>
                  </a:lnTo>
                  <a:lnTo>
                    <a:pt x="7904543" y="82403"/>
                  </a:lnTo>
                  <a:lnTo>
                    <a:pt x="7910870" y="74789"/>
                  </a:lnTo>
                  <a:lnTo>
                    <a:pt x="7918572" y="67124"/>
                  </a:lnTo>
                  <a:lnTo>
                    <a:pt x="7927374" y="59614"/>
                  </a:lnTo>
                  <a:lnTo>
                    <a:pt x="7941540" y="48685"/>
                  </a:lnTo>
                  <a:lnTo>
                    <a:pt x="7961345" y="35427"/>
                  </a:lnTo>
                  <a:lnTo>
                    <a:pt x="7980050" y="24395"/>
                  </a:lnTo>
                  <a:lnTo>
                    <a:pt x="8000955" y="13000"/>
                  </a:lnTo>
                  <a:lnTo>
                    <a:pt x="8004118" y="11343"/>
                  </a:lnTo>
                  <a:lnTo>
                    <a:pt x="8000680" y="16263"/>
                  </a:lnTo>
                  <a:lnTo>
                    <a:pt x="7995866" y="26052"/>
                  </a:lnTo>
                  <a:lnTo>
                    <a:pt x="7993528" y="35893"/>
                  </a:lnTo>
                  <a:lnTo>
                    <a:pt x="7993253" y="45630"/>
                  </a:lnTo>
                  <a:lnTo>
                    <a:pt x="7994903" y="55315"/>
                  </a:lnTo>
                  <a:lnTo>
                    <a:pt x="7998204" y="64741"/>
                  </a:lnTo>
                  <a:lnTo>
                    <a:pt x="8002743" y="73960"/>
                  </a:lnTo>
                  <a:lnTo>
                    <a:pt x="8008519" y="82765"/>
                  </a:lnTo>
                  <a:lnTo>
                    <a:pt x="8018422" y="95299"/>
                  </a:lnTo>
                  <a:lnTo>
                    <a:pt x="8033138" y="110060"/>
                  </a:lnTo>
                  <a:lnTo>
                    <a:pt x="8047579" y="122076"/>
                  </a:lnTo>
                  <a:lnTo>
                    <a:pt x="8059407" y="130777"/>
                  </a:lnTo>
                  <a:lnTo>
                    <a:pt x="8063395" y="133522"/>
                  </a:lnTo>
                  <a:lnTo>
                    <a:pt x="8064221" y="133833"/>
                  </a:lnTo>
                  <a:lnTo>
                    <a:pt x="8066009" y="134144"/>
                  </a:lnTo>
                  <a:lnTo>
                    <a:pt x="8067797" y="134040"/>
                  </a:lnTo>
                  <a:lnTo>
                    <a:pt x="8069309" y="133625"/>
                  </a:lnTo>
                  <a:lnTo>
                    <a:pt x="8069722" y="133263"/>
                  </a:lnTo>
                  <a:lnTo>
                    <a:pt x="8123223" y="62721"/>
                  </a:lnTo>
                  <a:lnTo>
                    <a:pt x="8123773" y="62255"/>
                  </a:lnTo>
                  <a:lnTo>
                    <a:pt x="8125424" y="61841"/>
                  </a:lnTo>
                  <a:lnTo>
                    <a:pt x="8127624" y="61737"/>
                  </a:lnTo>
                  <a:lnTo>
                    <a:pt x="8129413" y="62203"/>
                  </a:lnTo>
                  <a:lnTo>
                    <a:pt x="8129824" y="62669"/>
                  </a:lnTo>
                  <a:lnTo>
                    <a:pt x="8194191" y="129586"/>
                  </a:lnTo>
                  <a:lnTo>
                    <a:pt x="8194466" y="129948"/>
                  </a:lnTo>
                  <a:lnTo>
                    <a:pt x="8195979" y="130363"/>
                  </a:lnTo>
                  <a:lnTo>
                    <a:pt x="8197767" y="130466"/>
                  </a:lnTo>
                  <a:lnTo>
                    <a:pt x="8199279" y="130259"/>
                  </a:lnTo>
                  <a:lnTo>
                    <a:pt x="8200105" y="129948"/>
                  </a:lnTo>
                  <a:lnTo>
                    <a:pt x="8205607" y="127255"/>
                  </a:lnTo>
                  <a:lnTo>
                    <a:pt x="8215509" y="121247"/>
                  </a:lnTo>
                  <a:lnTo>
                    <a:pt x="8223898" y="114617"/>
                  </a:lnTo>
                  <a:lnTo>
                    <a:pt x="8230913" y="107367"/>
                  </a:lnTo>
                  <a:lnTo>
                    <a:pt x="8236964" y="99857"/>
                  </a:lnTo>
                  <a:lnTo>
                    <a:pt x="8241640" y="91932"/>
                  </a:lnTo>
                  <a:lnTo>
                    <a:pt x="8246867" y="79813"/>
                  </a:lnTo>
                  <a:lnTo>
                    <a:pt x="8250855" y="63446"/>
                  </a:lnTo>
                  <a:lnTo>
                    <a:pt x="8251956" y="47805"/>
                  </a:lnTo>
                  <a:lnTo>
                    <a:pt x="8251406" y="33769"/>
                  </a:lnTo>
                  <a:lnTo>
                    <a:pt x="8249755" y="22116"/>
                  </a:lnTo>
                  <a:lnTo>
                    <a:pt x="8248793" y="17610"/>
                  </a:lnTo>
                  <a:lnTo>
                    <a:pt x="8249067" y="17092"/>
                  </a:lnTo>
                  <a:lnTo>
                    <a:pt x="8250443" y="16419"/>
                  </a:lnTo>
                  <a:lnTo>
                    <a:pt x="8252506" y="16211"/>
                  </a:lnTo>
                  <a:lnTo>
                    <a:pt x="8254706" y="16574"/>
                  </a:lnTo>
                  <a:lnTo>
                    <a:pt x="8255531" y="17040"/>
                  </a:lnTo>
                  <a:lnTo>
                    <a:pt x="8386326" y="133315"/>
                  </a:lnTo>
                  <a:lnTo>
                    <a:pt x="8386877" y="133677"/>
                  </a:lnTo>
                  <a:lnTo>
                    <a:pt x="8388390" y="134040"/>
                  </a:lnTo>
                  <a:lnTo>
                    <a:pt x="8390453" y="134040"/>
                  </a:lnTo>
                  <a:lnTo>
                    <a:pt x="8391966" y="133677"/>
                  </a:lnTo>
                  <a:lnTo>
                    <a:pt x="8392653" y="133315"/>
                  </a:lnTo>
                  <a:lnTo>
                    <a:pt x="8490440" y="45578"/>
                  </a:lnTo>
                  <a:lnTo>
                    <a:pt x="8491128" y="45215"/>
                  </a:lnTo>
                  <a:lnTo>
                    <a:pt x="8492778" y="44749"/>
                  </a:lnTo>
                  <a:lnTo>
                    <a:pt x="8494841" y="44853"/>
                  </a:lnTo>
                  <a:lnTo>
                    <a:pt x="8496354" y="45371"/>
                  </a:lnTo>
                  <a:lnTo>
                    <a:pt x="8496767" y="45733"/>
                  </a:lnTo>
                  <a:lnTo>
                    <a:pt x="8532250" y="101100"/>
                  </a:lnTo>
                  <a:lnTo>
                    <a:pt x="8532663" y="101566"/>
                  </a:lnTo>
                  <a:lnTo>
                    <a:pt x="8534452" y="102084"/>
                  </a:lnTo>
                  <a:lnTo>
                    <a:pt x="8536376" y="102084"/>
                  </a:lnTo>
                  <a:lnTo>
                    <a:pt x="8538165" y="101617"/>
                  </a:lnTo>
                  <a:lnTo>
                    <a:pt x="8538852" y="101203"/>
                  </a:lnTo>
                  <a:lnTo>
                    <a:pt x="8598680" y="25793"/>
                  </a:lnTo>
                  <a:lnTo>
                    <a:pt x="8599230" y="25379"/>
                  </a:lnTo>
                  <a:lnTo>
                    <a:pt x="8600743" y="24913"/>
                  </a:lnTo>
                  <a:lnTo>
                    <a:pt x="8602805" y="24861"/>
                  </a:lnTo>
                  <a:lnTo>
                    <a:pt x="8604594" y="25275"/>
                  </a:lnTo>
                  <a:lnTo>
                    <a:pt x="8605144" y="25689"/>
                  </a:lnTo>
                  <a:lnTo>
                    <a:pt x="8679825" y="88669"/>
                  </a:lnTo>
                  <a:lnTo>
                    <a:pt x="8680375" y="89032"/>
                  </a:lnTo>
                  <a:lnTo>
                    <a:pt x="8682163" y="89395"/>
                  </a:lnTo>
                  <a:lnTo>
                    <a:pt x="8684226" y="89343"/>
                  </a:lnTo>
                  <a:lnTo>
                    <a:pt x="8685739" y="88877"/>
                  </a:lnTo>
                  <a:lnTo>
                    <a:pt x="8686152" y="88462"/>
                  </a:lnTo>
                  <a:lnTo>
                    <a:pt x="8750931" y="933"/>
                  </a:lnTo>
                  <a:lnTo>
                    <a:pt x="8751343" y="466"/>
                  </a:lnTo>
                  <a:lnTo>
                    <a:pt x="8753131" y="0"/>
                  </a:lnTo>
                  <a:lnTo>
                    <a:pt x="8755332" y="0"/>
                  </a:lnTo>
                  <a:lnTo>
                    <a:pt x="8757120" y="466"/>
                  </a:lnTo>
                  <a:lnTo>
                    <a:pt x="8757533" y="933"/>
                  </a:lnTo>
                  <a:lnTo>
                    <a:pt x="8834277" y="116327"/>
                  </a:lnTo>
                  <a:lnTo>
                    <a:pt x="8834689" y="116793"/>
                  </a:lnTo>
                  <a:lnTo>
                    <a:pt x="8836477" y="117311"/>
                  </a:lnTo>
                  <a:lnTo>
                    <a:pt x="8838952" y="117207"/>
                  </a:lnTo>
                  <a:lnTo>
                    <a:pt x="8840465" y="116689"/>
                  </a:lnTo>
                  <a:lnTo>
                    <a:pt x="8841015" y="116223"/>
                  </a:lnTo>
                  <a:lnTo>
                    <a:pt x="8883514" y="35737"/>
                  </a:lnTo>
                  <a:lnTo>
                    <a:pt x="8883789" y="35375"/>
                  </a:lnTo>
                  <a:lnTo>
                    <a:pt x="8885302" y="34857"/>
                  </a:lnTo>
                  <a:lnTo>
                    <a:pt x="8887227" y="34701"/>
                  </a:lnTo>
                  <a:lnTo>
                    <a:pt x="8889016" y="34909"/>
                  </a:lnTo>
                  <a:lnTo>
                    <a:pt x="8889840" y="35271"/>
                  </a:lnTo>
                  <a:lnTo>
                    <a:pt x="8981576" y="84578"/>
                  </a:lnTo>
                  <a:lnTo>
                    <a:pt x="8982951" y="85096"/>
                  </a:lnTo>
                  <a:lnTo>
                    <a:pt x="8986253" y="84992"/>
                  </a:lnTo>
                  <a:lnTo>
                    <a:pt x="8987490" y="84422"/>
                  </a:lnTo>
                  <a:lnTo>
                    <a:pt x="9035352" y="47287"/>
                  </a:lnTo>
                  <a:lnTo>
                    <a:pt x="9036040" y="46925"/>
                  </a:lnTo>
                  <a:lnTo>
                    <a:pt x="9037965" y="46614"/>
                  </a:lnTo>
                  <a:lnTo>
                    <a:pt x="9039891" y="46717"/>
                  </a:lnTo>
                  <a:lnTo>
                    <a:pt x="9041542" y="47132"/>
                  </a:lnTo>
                  <a:lnTo>
                    <a:pt x="9041953" y="47494"/>
                  </a:lnTo>
                  <a:lnTo>
                    <a:pt x="9084865" y="107988"/>
                  </a:lnTo>
                  <a:lnTo>
                    <a:pt x="9085277" y="108351"/>
                  </a:lnTo>
                  <a:lnTo>
                    <a:pt x="9087065" y="108869"/>
                  </a:lnTo>
                  <a:lnTo>
                    <a:pt x="9089128" y="108869"/>
                  </a:lnTo>
                  <a:lnTo>
                    <a:pt x="9090917" y="108402"/>
                  </a:lnTo>
                  <a:lnTo>
                    <a:pt x="9091466" y="108040"/>
                  </a:lnTo>
                  <a:lnTo>
                    <a:pt x="9094217" y="105191"/>
                  </a:lnTo>
                  <a:lnTo>
                    <a:pt x="9101094" y="99908"/>
                  </a:lnTo>
                  <a:lnTo>
                    <a:pt x="9109896" y="94833"/>
                  </a:lnTo>
                  <a:lnTo>
                    <a:pt x="9119798" y="90172"/>
                  </a:lnTo>
                  <a:lnTo>
                    <a:pt x="9131076" y="85769"/>
                  </a:lnTo>
                  <a:lnTo>
                    <a:pt x="9142904" y="81574"/>
                  </a:lnTo>
                  <a:lnTo>
                    <a:pt x="9148713" y="79898"/>
                  </a:lnTo>
                  <a:lnTo>
                    <a:pt x="9148178" y="78052"/>
                  </a:lnTo>
                  <a:lnTo>
                    <a:pt x="9143639" y="65777"/>
                  </a:lnTo>
                  <a:lnTo>
                    <a:pt x="9135937" y="49204"/>
                  </a:lnTo>
                  <a:lnTo>
                    <a:pt x="9125210" y="31335"/>
                  </a:lnTo>
                  <a:lnTo>
                    <a:pt x="9115857" y="18801"/>
                  </a:lnTo>
                  <a:lnTo>
                    <a:pt x="9112694" y="14917"/>
                  </a:lnTo>
                  <a:lnTo>
                    <a:pt x="9112557" y="14502"/>
                  </a:lnTo>
                  <a:lnTo>
                    <a:pt x="9113107" y="13726"/>
                  </a:lnTo>
                  <a:lnTo>
                    <a:pt x="9114757" y="13311"/>
                  </a:lnTo>
                  <a:lnTo>
                    <a:pt x="9116957" y="13207"/>
                  </a:lnTo>
                  <a:lnTo>
                    <a:pt x="9117920" y="13466"/>
                  </a:lnTo>
                  <a:lnTo>
                    <a:pt x="9132362" y="17247"/>
                  </a:lnTo>
                  <a:lnTo>
                    <a:pt x="9159043" y="25068"/>
                  </a:lnTo>
                  <a:lnTo>
                    <a:pt x="9183112" y="33148"/>
                  </a:lnTo>
                  <a:lnTo>
                    <a:pt x="9204292" y="41383"/>
                  </a:lnTo>
                  <a:lnTo>
                    <a:pt x="9223134" y="49773"/>
                  </a:lnTo>
                  <a:lnTo>
                    <a:pt x="9239776" y="58112"/>
                  </a:lnTo>
                  <a:lnTo>
                    <a:pt x="9242509" y="59721"/>
                  </a:lnTo>
                  <a:lnTo>
                    <a:pt x="9250868" y="58319"/>
                  </a:lnTo>
                  <a:lnTo>
                    <a:pt x="9267098" y="56092"/>
                  </a:lnTo>
                  <a:lnTo>
                    <a:pt x="9268336" y="55988"/>
                  </a:lnTo>
                  <a:lnTo>
                    <a:pt x="9270536" y="56299"/>
                  </a:lnTo>
                  <a:lnTo>
                    <a:pt x="9271637" y="56921"/>
                  </a:lnTo>
                  <a:lnTo>
                    <a:pt x="9271637" y="57749"/>
                  </a:lnTo>
                  <a:lnTo>
                    <a:pt x="9270949" y="58112"/>
                  </a:lnTo>
                  <a:lnTo>
                    <a:pt x="9263797" y="61582"/>
                  </a:lnTo>
                  <a:lnTo>
                    <a:pt x="9254896" y="67074"/>
                  </a:lnTo>
                  <a:lnTo>
                    <a:pt x="9266458" y="74634"/>
                  </a:lnTo>
                  <a:lnTo>
                    <a:pt x="9276910" y="82713"/>
                  </a:lnTo>
                  <a:lnTo>
                    <a:pt x="9285713" y="90430"/>
                  </a:lnTo>
                  <a:lnTo>
                    <a:pt x="9296165" y="101410"/>
                  </a:lnTo>
                  <a:lnTo>
                    <a:pt x="9305518" y="114307"/>
                  </a:lnTo>
                  <a:lnTo>
                    <a:pt x="9310469" y="124821"/>
                  </a:lnTo>
                  <a:lnTo>
                    <a:pt x="9311569" y="128757"/>
                  </a:lnTo>
                  <a:lnTo>
                    <a:pt x="9311982" y="129275"/>
                  </a:lnTo>
                  <a:lnTo>
                    <a:pt x="9313770" y="129793"/>
                  </a:lnTo>
                  <a:lnTo>
                    <a:pt x="9315971" y="129896"/>
                  </a:lnTo>
                  <a:lnTo>
                    <a:pt x="9318034" y="129430"/>
                  </a:lnTo>
                  <a:lnTo>
                    <a:pt x="9318308" y="129016"/>
                  </a:lnTo>
                  <a:lnTo>
                    <a:pt x="9370984" y="58371"/>
                  </a:lnTo>
                  <a:lnTo>
                    <a:pt x="9371397" y="57956"/>
                  </a:lnTo>
                  <a:lnTo>
                    <a:pt x="9373184" y="57490"/>
                  </a:lnTo>
                  <a:lnTo>
                    <a:pt x="9375247" y="57438"/>
                  </a:lnTo>
                  <a:lnTo>
                    <a:pt x="9377036" y="57853"/>
                  </a:lnTo>
                  <a:lnTo>
                    <a:pt x="9377586" y="58267"/>
                  </a:lnTo>
                  <a:lnTo>
                    <a:pt x="9420772" y="101410"/>
                  </a:lnTo>
                  <a:lnTo>
                    <a:pt x="9421322" y="101877"/>
                  </a:lnTo>
                  <a:lnTo>
                    <a:pt x="9423385" y="102239"/>
                  </a:lnTo>
                  <a:lnTo>
                    <a:pt x="9425585" y="102084"/>
                  </a:lnTo>
                  <a:lnTo>
                    <a:pt x="9427098" y="101462"/>
                  </a:lnTo>
                  <a:lnTo>
                    <a:pt x="9427373" y="100944"/>
                  </a:lnTo>
                  <a:lnTo>
                    <a:pt x="9427923" y="97371"/>
                  </a:lnTo>
                  <a:lnTo>
                    <a:pt x="9430674" y="90016"/>
                  </a:lnTo>
                  <a:lnTo>
                    <a:pt x="9435625" y="82403"/>
                  </a:lnTo>
                  <a:lnTo>
                    <a:pt x="9441952" y="74789"/>
                  </a:lnTo>
                  <a:lnTo>
                    <a:pt x="9449654" y="67124"/>
                  </a:lnTo>
                  <a:lnTo>
                    <a:pt x="9458457" y="59614"/>
                  </a:lnTo>
                  <a:lnTo>
                    <a:pt x="9472622" y="48685"/>
                  </a:lnTo>
                  <a:lnTo>
                    <a:pt x="9492427" y="35427"/>
                  </a:lnTo>
                  <a:lnTo>
                    <a:pt x="9511132" y="24395"/>
                  </a:lnTo>
                  <a:lnTo>
                    <a:pt x="9532037" y="13000"/>
                  </a:lnTo>
                  <a:lnTo>
                    <a:pt x="9535200" y="11343"/>
                  </a:lnTo>
                  <a:lnTo>
                    <a:pt x="9531762" y="16263"/>
                  </a:lnTo>
                  <a:lnTo>
                    <a:pt x="9526949" y="26052"/>
                  </a:lnTo>
                  <a:lnTo>
                    <a:pt x="9524610" y="35893"/>
                  </a:lnTo>
                  <a:lnTo>
                    <a:pt x="9524335" y="45630"/>
                  </a:lnTo>
                  <a:lnTo>
                    <a:pt x="9525986" y="55315"/>
                  </a:lnTo>
                  <a:lnTo>
                    <a:pt x="9529286" y="64741"/>
                  </a:lnTo>
                  <a:lnTo>
                    <a:pt x="9533825" y="73960"/>
                  </a:lnTo>
                  <a:lnTo>
                    <a:pt x="9539602" y="82765"/>
                  </a:lnTo>
                  <a:lnTo>
                    <a:pt x="9549504" y="95299"/>
                  </a:lnTo>
                  <a:lnTo>
                    <a:pt x="9564221" y="110060"/>
                  </a:lnTo>
                  <a:lnTo>
                    <a:pt x="9578661" y="122076"/>
                  </a:lnTo>
                  <a:lnTo>
                    <a:pt x="9590490" y="130777"/>
                  </a:lnTo>
                  <a:lnTo>
                    <a:pt x="9594478" y="133522"/>
                  </a:lnTo>
                  <a:lnTo>
                    <a:pt x="9595303" y="133833"/>
                  </a:lnTo>
                  <a:lnTo>
                    <a:pt x="9597091" y="134144"/>
                  </a:lnTo>
                  <a:lnTo>
                    <a:pt x="9598878" y="134040"/>
                  </a:lnTo>
                  <a:lnTo>
                    <a:pt x="9600391" y="133625"/>
                  </a:lnTo>
                  <a:lnTo>
                    <a:pt x="9600804" y="133263"/>
                  </a:lnTo>
                  <a:lnTo>
                    <a:pt x="9654305" y="62721"/>
                  </a:lnTo>
                  <a:lnTo>
                    <a:pt x="9654856" y="62255"/>
                  </a:lnTo>
                  <a:lnTo>
                    <a:pt x="9656506" y="61841"/>
                  </a:lnTo>
                  <a:lnTo>
                    <a:pt x="9658706" y="61737"/>
                  </a:lnTo>
                  <a:lnTo>
                    <a:pt x="9660495" y="62203"/>
                  </a:lnTo>
                  <a:lnTo>
                    <a:pt x="9660907" y="62669"/>
                  </a:lnTo>
                  <a:lnTo>
                    <a:pt x="9725273" y="129586"/>
                  </a:lnTo>
                  <a:lnTo>
                    <a:pt x="9725548" y="129948"/>
                  </a:lnTo>
                  <a:lnTo>
                    <a:pt x="9727061" y="130363"/>
                  </a:lnTo>
                  <a:lnTo>
                    <a:pt x="9728849" y="130466"/>
                  </a:lnTo>
                  <a:lnTo>
                    <a:pt x="9730362" y="130259"/>
                  </a:lnTo>
                  <a:lnTo>
                    <a:pt x="9731187" y="129948"/>
                  </a:lnTo>
                  <a:lnTo>
                    <a:pt x="9736688" y="127255"/>
                  </a:lnTo>
                  <a:lnTo>
                    <a:pt x="9746591" y="121247"/>
                  </a:lnTo>
                  <a:lnTo>
                    <a:pt x="9754980" y="114617"/>
                  </a:lnTo>
                  <a:lnTo>
                    <a:pt x="9761995" y="107367"/>
                  </a:lnTo>
                  <a:lnTo>
                    <a:pt x="9768046" y="99857"/>
                  </a:lnTo>
                  <a:lnTo>
                    <a:pt x="9772723" y="91932"/>
                  </a:lnTo>
                  <a:lnTo>
                    <a:pt x="9777949" y="79813"/>
                  </a:lnTo>
                  <a:lnTo>
                    <a:pt x="9781938" y="63446"/>
                  </a:lnTo>
                  <a:lnTo>
                    <a:pt x="9783038" y="47805"/>
                  </a:lnTo>
                  <a:lnTo>
                    <a:pt x="9782488" y="33769"/>
                  </a:lnTo>
                  <a:lnTo>
                    <a:pt x="9780837" y="22116"/>
                  </a:lnTo>
                  <a:lnTo>
                    <a:pt x="9779875" y="17610"/>
                  </a:lnTo>
                  <a:lnTo>
                    <a:pt x="9780149" y="17092"/>
                  </a:lnTo>
                  <a:lnTo>
                    <a:pt x="9781525" y="16419"/>
                  </a:lnTo>
                  <a:lnTo>
                    <a:pt x="9783588" y="16211"/>
                  </a:lnTo>
                  <a:lnTo>
                    <a:pt x="9785789" y="16574"/>
                  </a:lnTo>
                  <a:lnTo>
                    <a:pt x="9786613" y="17040"/>
                  </a:lnTo>
                  <a:lnTo>
                    <a:pt x="9917409" y="133315"/>
                  </a:lnTo>
                  <a:lnTo>
                    <a:pt x="9917959" y="133677"/>
                  </a:lnTo>
                  <a:lnTo>
                    <a:pt x="9919472" y="134040"/>
                  </a:lnTo>
                  <a:lnTo>
                    <a:pt x="9921535" y="134040"/>
                  </a:lnTo>
                  <a:lnTo>
                    <a:pt x="9923048" y="133677"/>
                  </a:lnTo>
                  <a:lnTo>
                    <a:pt x="9923736" y="133315"/>
                  </a:lnTo>
                  <a:lnTo>
                    <a:pt x="10021523" y="45578"/>
                  </a:lnTo>
                  <a:lnTo>
                    <a:pt x="10022210" y="45215"/>
                  </a:lnTo>
                  <a:lnTo>
                    <a:pt x="10023860" y="44749"/>
                  </a:lnTo>
                  <a:lnTo>
                    <a:pt x="10025923" y="44853"/>
                  </a:lnTo>
                  <a:lnTo>
                    <a:pt x="10027436" y="45371"/>
                  </a:lnTo>
                  <a:lnTo>
                    <a:pt x="10027849" y="45733"/>
                  </a:lnTo>
                  <a:lnTo>
                    <a:pt x="10063333" y="101100"/>
                  </a:lnTo>
                  <a:lnTo>
                    <a:pt x="10063746" y="101566"/>
                  </a:lnTo>
                  <a:lnTo>
                    <a:pt x="10065534" y="102084"/>
                  </a:lnTo>
                  <a:lnTo>
                    <a:pt x="10067459" y="102084"/>
                  </a:lnTo>
                  <a:lnTo>
                    <a:pt x="10069247" y="101617"/>
                  </a:lnTo>
                  <a:lnTo>
                    <a:pt x="10069935" y="101203"/>
                  </a:lnTo>
                  <a:lnTo>
                    <a:pt x="10129763" y="25793"/>
                  </a:lnTo>
                  <a:lnTo>
                    <a:pt x="10130313" y="25379"/>
                  </a:lnTo>
                  <a:lnTo>
                    <a:pt x="10131826" y="24913"/>
                  </a:lnTo>
                  <a:lnTo>
                    <a:pt x="10133889" y="24861"/>
                  </a:lnTo>
                  <a:lnTo>
                    <a:pt x="10135676" y="25275"/>
                  </a:lnTo>
                  <a:lnTo>
                    <a:pt x="10136226" y="25689"/>
                  </a:lnTo>
                  <a:lnTo>
                    <a:pt x="10210908" y="88669"/>
                  </a:lnTo>
                  <a:lnTo>
                    <a:pt x="10211458" y="89032"/>
                  </a:lnTo>
                  <a:lnTo>
                    <a:pt x="10213245" y="89395"/>
                  </a:lnTo>
                  <a:lnTo>
                    <a:pt x="10215309" y="89343"/>
                  </a:lnTo>
                  <a:lnTo>
                    <a:pt x="10216822" y="88877"/>
                  </a:lnTo>
                  <a:lnTo>
                    <a:pt x="10217234" y="88462"/>
                  </a:lnTo>
                  <a:lnTo>
                    <a:pt x="10282013" y="933"/>
                  </a:lnTo>
                  <a:lnTo>
                    <a:pt x="10282426" y="466"/>
                  </a:lnTo>
                  <a:lnTo>
                    <a:pt x="10284213" y="0"/>
                  </a:lnTo>
                  <a:lnTo>
                    <a:pt x="10286414" y="0"/>
                  </a:lnTo>
                  <a:lnTo>
                    <a:pt x="10288202" y="466"/>
                  </a:lnTo>
                  <a:lnTo>
                    <a:pt x="10288615" y="933"/>
                  </a:lnTo>
                  <a:lnTo>
                    <a:pt x="10365359" y="116327"/>
                  </a:lnTo>
                  <a:lnTo>
                    <a:pt x="10365771" y="116793"/>
                  </a:lnTo>
                  <a:lnTo>
                    <a:pt x="10367560" y="117311"/>
                  </a:lnTo>
                  <a:lnTo>
                    <a:pt x="10370036" y="117207"/>
                  </a:lnTo>
                  <a:lnTo>
                    <a:pt x="10371548" y="116689"/>
                  </a:lnTo>
                  <a:lnTo>
                    <a:pt x="10372098" y="116223"/>
                  </a:lnTo>
                  <a:lnTo>
                    <a:pt x="10414596" y="35737"/>
                  </a:lnTo>
                  <a:lnTo>
                    <a:pt x="10414872" y="35375"/>
                  </a:lnTo>
                  <a:lnTo>
                    <a:pt x="10416385" y="34857"/>
                  </a:lnTo>
                  <a:lnTo>
                    <a:pt x="10418310" y="34701"/>
                  </a:lnTo>
                  <a:lnTo>
                    <a:pt x="10420098" y="34909"/>
                  </a:lnTo>
                  <a:lnTo>
                    <a:pt x="10420923" y="35271"/>
                  </a:lnTo>
                  <a:lnTo>
                    <a:pt x="10512659" y="84578"/>
                  </a:lnTo>
                  <a:lnTo>
                    <a:pt x="10514034" y="85096"/>
                  </a:lnTo>
                  <a:lnTo>
                    <a:pt x="10517334" y="84992"/>
                  </a:lnTo>
                  <a:lnTo>
                    <a:pt x="10518573" y="84422"/>
                  </a:lnTo>
                  <a:lnTo>
                    <a:pt x="10566435" y="47287"/>
                  </a:lnTo>
                  <a:lnTo>
                    <a:pt x="10567122" y="46925"/>
                  </a:lnTo>
                  <a:lnTo>
                    <a:pt x="10569048" y="46614"/>
                  </a:lnTo>
                  <a:lnTo>
                    <a:pt x="10570973" y="46717"/>
                  </a:lnTo>
                  <a:lnTo>
                    <a:pt x="10572624" y="47132"/>
                  </a:lnTo>
                  <a:lnTo>
                    <a:pt x="10573036" y="47494"/>
                  </a:lnTo>
                  <a:lnTo>
                    <a:pt x="10615947" y="107988"/>
                  </a:lnTo>
                  <a:lnTo>
                    <a:pt x="10616360" y="108351"/>
                  </a:lnTo>
                  <a:lnTo>
                    <a:pt x="10618147" y="108869"/>
                  </a:lnTo>
                  <a:lnTo>
                    <a:pt x="10620211" y="108869"/>
                  </a:lnTo>
                  <a:lnTo>
                    <a:pt x="10621998" y="108402"/>
                  </a:lnTo>
                  <a:lnTo>
                    <a:pt x="10622549" y="108040"/>
                  </a:lnTo>
                  <a:lnTo>
                    <a:pt x="10625300" y="105191"/>
                  </a:lnTo>
                  <a:lnTo>
                    <a:pt x="10632176" y="99908"/>
                  </a:lnTo>
                  <a:lnTo>
                    <a:pt x="10640978" y="94833"/>
                  </a:lnTo>
                  <a:lnTo>
                    <a:pt x="10650881" y="90172"/>
                  </a:lnTo>
                  <a:lnTo>
                    <a:pt x="10662159" y="85769"/>
                  </a:lnTo>
                  <a:lnTo>
                    <a:pt x="10673986" y="81574"/>
                  </a:lnTo>
                  <a:lnTo>
                    <a:pt x="10682880" y="79008"/>
                  </a:lnTo>
                  <a:lnTo>
                    <a:pt x="10682603" y="78052"/>
                  </a:lnTo>
                  <a:lnTo>
                    <a:pt x="10678064" y="65777"/>
                  </a:lnTo>
                  <a:lnTo>
                    <a:pt x="10670362" y="49204"/>
                  </a:lnTo>
                  <a:lnTo>
                    <a:pt x="10659635" y="31335"/>
                  </a:lnTo>
                  <a:lnTo>
                    <a:pt x="10650282" y="18801"/>
                  </a:lnTo>
                  <a:lnTo>
                    <a:pt x="10647119" y="14917"/>
                  </a:lnTo>
                  <a:lnTo>
                    <a:pt x="10646982" y="14502"/>
                  </a:lnTo>
                  <a:lnTo>
                    <a:pt x="10647532" y="13726"/>
                  </a:lnTo>
                  <a:lnTo>
                    <a:pt x="10649182" y="13311"/>
                  </a:lnTo>
                  <a:lnTo>
                    <a:pt x="10651383" y="13207"/>
                  </a:lnTo>
                  <a:lnTo>
                    <a:pt x="10652345" y="13466"/>
                  </a:lnTo>
                  <a:lnTo>
                    <a:pt x="10666787" y="17247"/>
                  </a:lnTo>
                  <a:lnTo>
                    <a:pt x="10693468" y="25068"/>
                  </a:lnTo>
                  <a:lnTo>
                    <a:pt x="10717537" y="33148"/>
                  </a:lnTo>
                  <a:lnTo>
                    <a:pt x="10738717" y="41383"/>
                  </a:lnTo>
                  <a:lnTo>
                    <a:pt x="10757559" y="49773"/>
                  </a:lnTo>
                  <a:lnTo>
                    <a:pt x="10774201" y="58112"/>
                  </a:lnTo>
                  <a:lnTo>
                    <a:pt x="10776194" y="59284"/>
                  </a:lnTo>
                  <a:lnTo>
                    <a:pt x="10781952" y="58319"/>
                  </a:lnTo>
                  <a:lnTo>
                    <a:pt x="10798180" y="56092"/>
                  </a:lnTo>
                  <a:lnTo>
                    <a:pt x="10799418" y="55988"/>
                  </a:lnTo>
                  <a:lnTo>
                    <a:pt x="10801619" y="56299"/>
                  </a:lnTo>
                  <a:lnTo>
                    <a:pt x="10802719" y="56921"/>
                  </a:lnTo>
                  <a:lnTo>
                    <a:pt x="10802719" y="57749"/>
                  </a:lnTo>
                  <a:lnTo>
                    <a:pt x="10802032" y="58112"/>
                  </a:lnTo>
                  <a:lnTo>
                    <a:pt x="10794879" y="61582"/>
                  </a:lnTo>
                  <a:lnTo>
                    <a:pt x="10787662" y="66035"/>
                  </a:lnTo>
                  <a:lnTo>
                    <a:pt x="10788367" y="66450"/>
                  </a:lnTo>
                  <a:lnTo>
                    <a:pt x="10800883" y="74634"/>
                  </a:lnTo>
                  <a:lnTo>
                    <a:pt x="10811335" y="82713"/>
                  </a:lnTo>
                  <a:lnTo>
                    <a:pt x="10820138" y="90430"/>
                  </a:lnTo>
                  <a:lnTo>
                    <a:pt x="10830590" y="101410"/>
                  </a:lnTo>
                  <a:lnTo>
                    <a:pt x="10839943" y="114307"/>
                  </a:lnTo>
                  <a:lnTo>
                    <a:pt x="10844894" y="124821"/>
                  </a:lnTo>
                  <a:lnTo>
                    <a:pt x="10845994" y="128757"/>
                  </a:lnTo>
                  <a:lnTo>
                    <a:pt x="10846407" y="129275"/>
                  </a:lnTo>
                  <a:lnTo>
                    <a:pt x="10848194" y="129793"/>
                  </a:lnTo>
                  <a:lnTo>
                    <a:pt x="10850396" y="129896"/>
                  </a:lnTo>
                  <a:lnTo>
                    <a:pt x="10852459" y="129430"/>
                  </a:lnTo>
                  <a:lnTo>
                    <a:pt x="10852733" y="129016"/>
                  </a:lnTo>
                  <a:lnTo>
                    <a:pt x="10905409" y="58371"/>
                  </a:lnTo>
                  <a:lnTo>
                    <a:pt x="10905822" y="57956"/>
                  </a:lnTo>
                  <a:lnTo>
                    <a:pt x="10907609" y="57490"/>
                  </a:lnTo>
                  <a:lnTo>
                    <a:pt x="10909672" y="57438"/>
                  </a:lnTo>
                  <a:lnTo>
                    <a:pt x="10911461" y="57853"/>
                  </a:lnTo>
                  <a:lnTo>
                    <a:pt x="10912011" y="58267"/>
                  </a:lnTo>
                  <a:lnTo>
                    <a:pt x="10955197" y="101410"/>
                  </a:lnTo>
                  <a:lnTo>
                    <a:pt x="10955747" y="101877"/>
                  </a:lnTo>
                  <a:lnTo>
                    <a:pt x="10957810" y="102239"/>
                  </a:lnTo>
                  <a:lnTo>
                    <a:pt x="10960010" y="102084"/>
                  </a:lnTo>
                  <a:lnTo>
                    <a:pt x="10961523" y="101462"/>
                  </a:lnTo>
                  <a:lnTo>
                    <a:pt x="10961798" y="100944"/>
                  </a:lnTo>
                  <a:lnTo>
                    <a:pt x="10962349" y="97371"/>
                  </a:lnTo>
                  <a:lnTo>
                    <a:pt x="10965099" y="90016"/>
                  </a:lnTo>
                  <a:lnTo>
                    <a:pt x="10970050" y="82403"/>
                  </a:lnTo>
                  <a:lnTo>
                    <a:pt x="10976377" y="74789"/>
                  </a:lnTo>
                  <a:lnTo>
                    <a:pt x="10984079" y="67124"/>
                  </a:lnTo>
                  <a:lnTo>
                    <a:pt x="10992882" y="59614"/>
                  </a:lnTo>
                  <a:lnTo>
                    <a:pt x="11007048" y="48685"/>
                  </a:lnTo>
                  <a:lnTo>
                    <a:pt x="11026852" y="35427"/>
                  </a:lnTo>
                  <a:lnTo>
                    <a:pt x="11045557" y="24395"/>
                  </a:lnTo>
                  <a:lnTo>
                    <a:pt x="11066462" y="13000"/>
                  </a:lnTo>
                  <a:lnTo>
                    <a:pt x="11069625" y="11343"/>
                  </a:lnTo>
                  <a:lnTo>
                    <a:pt x="11066187" y="16263"/>
                  </a:lnTo>
                  <a:lnTo>
                    <a:pt x="11061374" y="26052"/>
                  </a:lnTo>
                  <a:lnTo>
                    <a:pt x="11059035" y="35893"/>
                  </a:lnTo>
                  <a:lnTo>
                    <a:pt x="11058760" y="45630"/>
                  </a:lnTo>
                  <a:lnTo>
                    <a:pt x="11060411" y="55315"/>
                  </a:lnTo>
                  <a:lnTo>
                    <a:pt x="11063711" y="64741"/>
                  </a:lnTo>
                  <a:lnTo>
                    <a:pt x="11068250" y="73960"/>
                  </a:lnTo>
                  <a:lnTo>
                    <a:pt x="11074027" y="82765"/>
                  </a:lnTo>
                  <a:lnTo>
                    <a:pt x="11083929" y="95299"/>
                  </a:lnTo>
                  <a:lnTo>
                    <a:pt x="11098646" y="110060"/>
                  </a:lnTo>
                  <a:lnTo>
                    <a:pt x="11113086" y="122076"/>
                  </a:lnTo>
                  <a:lnTo>
                    <a:pt x="11124915" y="130777"/>
                  </a:lnTo>
                  <a:lnTo>
                    <a:pt x="11128903" y="133522"/>
                  </a:lnTo>
                  <a:lnTo>
                    <a:pt x="11129728" y="133833"/>
                  </a:lnTo>
                  <a:lnTo>
                    <a:pt x="11131516" y="134144"/>
                  </a:lnTo>
                  <a:lnTo>
                    <a:pt x="11133304" y="134040"/>
                  </a:lnTo>
                  <a:lnTo>
                    <a:pt x="11134816" y="133625"/>
                  </a:lnTo>
                  <a:lnTo>
                    <a:pt x="11135229" y="133263"/>
                  </a:lnTo>
                  <a:lnTo>
                    <a:pt x="11188730" y="62721"/>
                  </a:lnTo>
                  <a:lnTo>
                    <a:pt x="11189281" y="62255"/>
                  </a:lnTo>
                  <a:lnTo>
                    <a:pt x="11190931" y="61841"/>
                  </a:lnTo>
                  <a:lnTo>
                    <a:pt x="11193131" y="61737"/>
                  </a:lnTo>
                  <a:lnTo>
                    <a:pt x="11194920" y="62203"/>
                  </a:lnTo>
                  <a:lnTo>
                    <a:pt x="11195332" y="62669"/>
                  </a:lnTo>
                  <a:lnTo>
                    <a:pt x="11259698" y="129586"/>
                  </a:lnTo>
                  <a:lnTo>
                    <a:pt x="11259973" y="129948"/>
                  </a:lnTo>
                  <a:lnTo>
                    <a:pt x="11261486" y="130363"/>
                  </a:lnTo>
                  <a:lnTo>
                    <a:pt x="11263274" y="130466"/>
                  </a:lnTo>
                  <a:lnTo>
                    <a:pt x="11264787" y="130259"/>
                  </a:lnTo>
                  <a:lnTo>
                    <a:pt x="11265612" y="129948"/>
                  </a:lnTo>
                  <a:lnTo>
                    <a:pt x="11271114" y="127255"/>
                  </a:lnTo>
                  <a:lnTo>
                    <a:pt x="11281016" y="121247"/>
                  </a:lnTo>
                  <a:lnTo>
                    <a:pt x="11289405" y="114617"/>
                  </a:lnTo>
                  <a:lnTo>
                    <a:pt x="11296420" y="107367"/>
                  </a:lnTo>
                  <a:lnTo>
                    <a:pt x="11302471" y="99857"/>
                  </a:lnTo>
                  <a:lnTo>
                    <a:pt x="11307148" y="91932"/>
                  </a:lnTo>
                  <a:lnTo>
                    <a:pt x="11312374" y="79813"/>
                  </a:lnTo>
                  <a:lnTo>
                    <a:pt x="11316362" y="63446"/>
                  </a:lnTo>
                  <a:lnTo>
                    <a:pt x="11317463" y="47805"/>
                  </a:lnTo>
                  <a:lnTo>
                    <a:pt x="11316913" y="33769"/>
                  </a:lnTo>
                  <a:lnTo>
                    <a:pt x="11315262" y="22116"/>
                  </a:lnTo>
                  <a:lnTo>
                    <a:pt x="11314300" y="17610"/>
                  </a:lnTo>
                  <a:lnTo>
                    <a:pt x="11314574" y="17092"/>
                  </a:lnTo>
                  <a:lnTo>
                    <a:pt x="11315950" y="16419"/>
                  </a:lnTo>
                  <a:lnTo>
                    <a:pt x="11318013" y="16211"/>
                  </a:lnTo>
                  <a:lnTo>
                    <a:pt x="11320214" y="16574"/>
                  </a:lnTo>
                  <a:lnTo>
                    <a:pt x="11321038" y="17040"/>
                  </a:lnTo>
                  <a:lnTo>
                    <a:pt x="11451834" y="133315"/>
                  </a:lnTo>
                  <a:lnTo>
                    <a:pt x="11452384" y="133677"/>
                  </a:lnTo>
                  <a:lnTo>
                    <a:pt x="11453897" y="134040"/>
                  </a:lnTo>
                  <a:lnTo>
                    <a:pt x="11455960" y="134040"/>
                  </a:lnTo>
                  <a:lnTo>
                    <a:pt x="11457473" y="133677"/>
                  </a:lnTo>
                  <a:lnTo>
                    <a:pt x="11458161" y="133315"/>
                  </a:lnTo>
                  <a:lnTo>
                    <a:pt x="11555948" y="45578"/>
                  </a:lnTo>
                  <a:lnTo>
                    <a:pt x="11556635" y="45215"/>
                  </a:lnTo>
                  <a:lnTo>
                    <a:pt x="11558285" y="44749"/>
                  </a:lnTo>
                  <a:lnTo>
                    <a:pt x="11560348" y="44853"/>
                  </a:lnTo>
                  <a:lnTo>
                    <a:pt x="11561861" y="45371"/>
                  </a:lnTo>
                  <a:lnTo>
                    <a:pt x="11562274" y="45733"/>
                  </a:lnTo>
                  <a:lnTo>
                    <a:pt x="11597758" y="101100"/>
                  </a:lnTo>
                  <a:lnTo>
                    <a:pt x="11598171" y="101566"/>
                  </a:lnTo>
                  <a:lnTo>
                    <a:pt x="11599959" y="102084"/>
                  </a:lnTo>
                  <a:lnTo>
                    <a:pt x="11601884" y="102084"/>
                  </a:lnTo>
                  <a:lnTo>
                    <a:pt x="11603672" y="101617"/>
                  </a:lnTo>
                  <a:lnTo>
                    <a:pt x="11604360" y="101203"/>
                  </a:lnTo>
                  <a:lnTo>
                    <a:pt x="11664188" y="25793"/>
                  </a:lnTo>
                  <a:lnTo>
                    <a:pt x="11664738" y="25379"/>
                  </a:lnTo>
                  <a:lnTo>
                    <a:pt x="11666251" y="24913"/>
                  </a:lnTo>
                  <a:lnTo>
                    <a:pt x="11668313" y="24861"/>
                  </a:lnTo>
                  <a:lnTo>
                    <a:pt x="11670101" y="25275"/>
                  </a:lnTo>
                  <a:lnTo>
                    <a:pt x="11670651" y="25689"/>
                  </a:lnTo>
                  <a:lnTo>
                    <a:pt x="11745333" y="88669"/>
                  </a:lnTo>
                  <a:lnTo>
                    <a:pt x="11745883" y="89032"/>
                  </a:lnTo>
                  <a:lnTo>
                    <a:pt x="11747670" y="89395"/>
                  </a:lnTo>
                  <a:lnTo>
                    <a:pt x="11749734" y="89343"/>
                  </a:lnTo>
                  <a:lnTo>
                    <a:pt x="11751247" y="88877"/>
                  </a:lnTo>
                  <a:lnTo>
                    <a:pt x="11751659" y="88462"/>
                  </a:lnTo>
                  <a:lnTo>
                    <a:pt x="11816438" y="933"/>
                  </a:lnTo>
                  <a:lnTo>
                    <a:pt x="11816851" y="466"/>
                  </a:lnTo>
                  <a:lnTo>
                    <a:pt x="11818638" y="0"/>
                  </a:lnTo>
                  <a:lnTo>
                    <a:pt x="11820840" y="0"/>
                  </a:lnTo>
                  <a:lnTo>
                    <a:pt x="11822627" y="466"/>
                  </a:lnTo>
                  <a:lnTo>
                    <a:pt x="11823040" y="933"/>
                  </a:lnTo>
                  <a:lnTo>
                    <a:pt x="11899784" y="116327"/>
                  </a:lnTo>
                  <a:lnTo>
                    <a:pt x="11900196" y="116793"/>
                  </a:lnTo>
                  <a:lnTo>
                    <a:pt x="11901985" y="117311"/>
                  </a:lnTo>
                  <a:lnTo>
                    <a:pt x="11904460" y="117207"/>
                  </a:lnTo>
                  <a:lnTo>
                    <a:pt x="11905973" y="116689"/>
                  </a:lnTo>
                  <a:lnTo>
                    <a:pt x="11906523" y="116223"/>
                  </a:lnTo>
                  <a:lnTo>
                    <a:pt x="11949021" y="35737"/>
                  </a:lnTo>
                  <a:lnTo>
                    <a:pt x="11949297" y="35375"/>
                  </a:lnTo>
                  <a:lnTo>
                    <a:pt x="11950810" y="34857"/>
                  </a:lnTo>
                  <a:lnTo>
                    <a:pt x="11952735" y="34701"/>
                  </a:lnTo>
                  <a:lnTo>
                    <a:pt x="11954523" y="34909"/>
                  </a:lnTo>
                  <a:lnTo>
                    <a:pt x="11955348" y="35271"/>
                  </a:lnTo>
                  <a:lnTo>
                    <a:pt x="12047084" y="84578"/>
                  </a:lnTo>
                  <a:lnTo>
                    <a:pt x="12048459" y="85096"/>
                  </a:lnTo>
                  <a:lnTo>
                    <a:pt x="12051760" y="84992"/>
                  </a:lnTo>
                  <a:lnTo>
                    <a:pt x="12052998" y="84422"/>
                  </a:lnTo>
                  <a:lnTo>
                    <a:pt x="12100860" y="47287"/>
                  </a:lnTo>
                  <a:lnTo>
                    <a:pt x="12101547" y="46925"/>
                  </a:lnTo>
                  <a:lnTo>
                    <a:pt x="12103473" y="46614"/>
                  </a:lnTo>
                  <a:lnTo>
                    <a:pt x="12105399" y="46717"/>
                  </a:lnTo>
                  <a:lnTo>
                    <a:pt x="12107049" y="47132"/>
                  </a:lnTo>
                  <a:lnTo>
                    <a:pt x="12107461" y="47494"/>
                  </a:lnTo>
                  <a:lnTo>
                    <a:pt x="12150372" y="107988"/>
                  </a:lnTo>
                  <a:lnTo>
                    <a:pt x="12150785" y="108351"/>
                  </a:lnTo>
                  <a:lnTo>
                    <a:pt x="12152572" y="108869"/>
                  </a:lnTo>
                  <a:lnTo>
                    <a:pt x="12154636" y="108869"/>
                  </a:lnTo>
                  <a:lnTo>
                    <a:pt x="12156424" y="108402"/>
                  </a:lnTo>
                  <a:lnTo>
                    <a:pt x="12156973" y="108040"/>
                  </a:lnTo>
                  <a:lnTo>
                    <a:pt x="12159725" y="105191"/>
                  </a:lnTo>
                  <a:lnTo>
                    <a:pt x="12166601" y="99908"/>
                  </a:lnTo>
                  <a:lnTo>
                    <a:pt x="12175404" y="94833"/>
                  </a:lnTo>
                  <a:lnTo>
                    <a:pt x="12185306" y="90172"/>
                  </a:lnTo>
                  <a:lnTo>
                    <a:pt x="12192000" y="87558"/>
                  </a:lnTo>
                  <a:lnTo>
                    <a:pt x="12192000" y="221362"/>
                  </a:lnTo>
                  <a:lnTo>
                    <a:pt x="10707682" y="221362"/>
                  </a:lnTo>
                  <a:lnTo>
                    <a:pt x="10681228" y="221362"/>
                  </a:lnTo>
                  <a:lnTo>
                    <a:pt x="9176600" y="221362"/>
                  </a:lnTo>
                  <a:lnTo>
                    <a:pt x="9146803" y="221362"/>
                  </a:lnTo>
                  <a:lnTo>
                    <a:pt x="7642175" y="221362"/>
                  </a:lnTo>
                  <a:lnTo>
                    <a:pt x="7615721" y="221362"/>
                  </a:lnTo>
                  <a:lnTo>
                    <a:pt x="6111094" y="221362"/>
                  </a:lnTo>
                  <a:lnTo>
                    <a:pt x="6081296" y="221362"/>
                  </a:lnTo>
                  <a:lnTo>
                    <a:pt x="4576669" y="221362"/>
                  </a:lnTo>
                  <a:lnTo>
                    <a:pt x="4550214" y="221362"/>
                  </a:lnTo>
                  <a:lnTo>
                    <a:pt x="3045587" y="221362"/>
                  </a:lnTo>
                  <a:lnTo>
                    <a:pt x="3015790" y="221362"/>
                  </a:lnTo>
                  <a:lnTo>
                    <a:pt x="1511162" y="221362"/>
                  </a:lnTo>
                  <a:lnTo>
                    <a:pt x="1484707" y="221362"/>
                  </a:lnTo>
                  <a:lnTo>
                    <a:pt x="0" y="221362"/>
                  </a:lnTo>
                  <a:lnTo>
                    <a:pt x="0" y="38362"/>
                  </a:lnTo>
                  <a:lnTo>
                    <a:pt x="7772" y="41383"/>
                  </a:lnTo>
                  <a:lnTo>
                    <a:pt x="26614" y="49773"/>
                  </a:lnTo>
                  <a:lnTo>
                    <a:pt x="43256" y="58112"/>
                  </a:lnTo>
                  <a:lnTo>
                    <a:pt x="57422" y="66450"/>
                  </a:lnTo>
                  <a:lnTo>
                    <a:pt x="69938" y="74634"/>
                  </a:lnTo>
                  <a:lnTo>
                    <a:pt x="80390" y="82713"/>
                  </a:lnTo>
                  <a:lnTo>
                    <a:pt x="89192" y="90430"/>
                  </a:lnTo>
                  <a:lnTo>
                    <a:pt x="99645" y="101410"/>
                  </a:lnTo>
                  <a:lnTo>
                    <a:pt x="108997" y="114307"/>
                  </a:lnTo>
                  <a:lnTo>
                    <a:pt x="113948" y="124821"/>
                  </a:lnTo>
                  <a:lnTo>
                    <a:pt x="115048" y="128757"/>
                  </a:lnTo>
                  <a:lnTo>
                    <a:pt x="115461" y="129275"/>
                  </a:lnTo>
                  <a:lnTo>
                    <a:pt x="117249" y="129793"/>
                  </a:lnTo>
                  <a:lnTo>
                    <a:pt x="119450" y="129896"/>
                  </a:lnTo>
                  <a:lnTo>
                    <a:pt x="121513" y="129430"/>
                  </a:lnTo>
                  <a:lnTo>
                    <a:pt x="121788" y="129016"/>
                  </a:lnTo>
                  <a:lnTo>
                    <a:pt x="174463" y="58371"/>
                  </a:lnTo>
                  <a:lnTo>
                    <a:pt x="174876" y="57956"/>
                  </a:lnTo>
                  <a:lnTo>
                    <a:pt x="176665" y="57490"/>
                  </a:lnTo>
                  <a:lnTo>
                    <a:pt x="178727" y="57438"/>
                  </a:lnTo>
                  <a:lnTo>
                    <a:pt x="180515" y="57853"/>
                  </a:lnTo>
                  <a:lnTo>
                    <a:pt x="181065" y="58267"/>
                  </a:lnTo>
                  <a:lnTo>
                    <a:pt x="224251" y="101410"/>
                  </a:lnTo>
                  <a:lnTo>
                    <a:pt x="224801" y="101877"/>
                  </a:lnTo>
                  <a:lnTo>
                    <a:pt x="226864" y="102239"/>
                  </a:lnTo>
                  <a:lnTo>
                    <a:pt x="229065" y="102084"/>
                  </a:lnTo>
                  <a:lnTo>
                    <a:pt x="230578" y="101462"/>
                  </a:lnTo>
                  <a:lnTo>
                    <a:pt x="230853" y="100944"/>
                  </a:lnTo>
                  <a:lnTo>
                    <a:pt x="231403" y="97371"/>
                  </a:lnTo>
                  <a:lnTo>
                    <a:pt x="234154" y="90016"/>
                  </a:lnTo>
                  <a:lnTo>
                    <a:pt x="239105" y="82403"/>
                  </a:lnTo>
                  <a:lnTo>
                    <a:pt x="245431" y="74789"/>
                  </a:lnTo>
                  <a:lnTo>
                    <a:pt x="253134" y="67124"/>
                  </a:lnTo>
                  <a:lnTo>
                    <a:pt x="261936" y="59614"/>
                  </a:lnTo>
                  <a:lnTo>
                    <a:pt x="276102" y="48685"/>
                  </a:lnTo>
                  <a:lnTo>
                    <a:pt x="295906" y="35427"/>
                  </a:lnTo>
                  <a:lnTo>
                    <a:pt x="314612" y="24395"/>
                  </a:lnTo>
                  <a:lnTo>
                    <a:pt x="335516" y="13000"/>
                  </a:lnTo>
                  <a:lnTo>
                    <a:pt x="338680" y="11343"/>
                  </a:lnTo>
                  <a:lnTo>
                    <a:pt x="335242" y="16263"/>
                  </a:lnTo>
                  <a:lnTo>
                    <a:pt x="330428" y="26052"/>
                  </a:lnTo>
                  <a:lnTo>
                    <a:pt x="328089" y="35893"/>
                  </a:lnTo>
                  <a:lnTo>
                    <a:pt x="327815" y="45630"/>
                  </a:lnTo>
                  <a:lnTo>
                    <a:pt x="329465" y="55315"/>
                  </a:lnTo>
                  <a:lnTo>
                    <a:pt x="332766" y="64741"/>
                  </a:lnTo>
                  <a:lnTo>
                    <a:pt x="337305" y="73960"/>
                  </a:lnTo>
                  <a:lnTo>
                    <a:pt x="343081" y="82765"/>
                  </a:lnTo>
                  <a:lnTo>
                    <a:pt x="352984" y="95299"/>
                  </a:lnTo>
                  <a:lnTo>
                    <a:pt x="367700" y="110060"/>
                  </a:lnTo>
                  <a:lnTo>
                    <a:pt x="382141" y="122076"/>
                  </a:lnTo>
                  <a:lnTo>
                    <a:pt x="393969" y="130777"/>
                  </a:lnTo>
                  <a:lnTo>
                    <a:pt x="397957" y="133522"/>
                  </a:lnTo>
                  <a:lnTo>
                    <a:pt x="398783" y="133833"/>
                  </a:lnTo>
                  <a:lnTo>
                    <a:pt x="400570" y="134144"/>
                  </a:lnTo>
                  <a:lnTo>
                    <a:pt x="402359" y="134040"/>
                  </a:lnTo>
                  <a:lnTo>
                    <a:pt x="403871" y="133625"/>
                  </a:lnTo>
                  <a:lnTo>
                    <a:pt x="404284" y="133263"/>
                  </a:lnTo>
                  <a:lnTo>
                    <a:pt x="457785" y="62721"/>
                  </a:lnTo>
                  <a:lnTo>
                    <a:pt x="458335" y="62255"/>
                  </a:lnTo>
                  <a:lnTo>
                    <a:pt x="459985" y="61841"/>
                  </a:lnTo>
                  <a:lnTo>
                    <a:pt x="462186" y="61737"/>
                  </a:lnTo>
                  <a:lnTo>
                    <a:pt x="463974" y="62203"/>
                  </a:lnTo>
                  <a:lnTo>
                    <a:pt x="464386" y="62669"/>
                  </a:lnTo>
                  <a:lnTo>
                    <a:pt x="528753" y="129586"/>
                  </a:lnTo>
                  <a:lnTo>
                    <a:pt x="529027" y="129948"/>
                  </a:lnTo>
                  <a:lnTo>
                    <a:pt x="530541" y="130363"/>
                  </a:lnTo>
                  <a:lnTo>
                    <a:pt x="532329" y="130466"/>
                  </a:lnTo>
                  <a:lnTo>
                    <a:pt x="533842" y="130259"/>
                  </a:lnTo>
                  <a:lnTo>
                    <a:pt x="534667" y="129948"/>
                  </a:lnTo>
                  <a:lnTo>
                    <a:pt x="540168" y="127255"/>
                  </a:lnTo>
                  <a:lnTo>
                    <a:pt x="550070" y="121247"/>
                  </a:lnTo>
                  <a:lnTo>
                    <a:pt x="558460" y="114617"/>
                  </a:lnTo>
                  <a:lnTo>
                    <a:pt x="565475" y="107367"/>
                  </a:lnTo>
                  <a:lnTo>
                    <a:pt x="571526" y="99857"/>
                  </a:lnTo>
                  <a:lnTo>
                    <a:pt x="576202" y="91932"/>
                  </a:lnTo>
                  <a:lnTo>
                    <a:pt x="581429" y="79813"/>
                  </a:lnTo>
                  <a:lnTo>
                    <a:pt x="585417" y="63446"/>
                  </a:lnTo>
                  <a:lnTo>
                    <a:pt x="586518" y="47805"/>
                  </a:lnTo>
                  <a:lnTo>
                    <a:pt x="585968" y="33769"/>
                  </a:lnTo>
                  <a:lnTo>
                    <a:pt x="584316" y="22116"/>
                  </a:lnTo>
                  <a:lnTo>
                    <a:pt x="583354" y="17610"/>
                  </a:lnTo>
                  <a:lnTo>
                    <a:pt x="583629" y="17092"/>
                  </a:lnTo>
                  <a:lnTo>
                    <a:pt x="585005" y="16419"/>
                  </a:lnTo>
                  <a:lnTo>
                    <a:pt x="587068" y="16211"/>
                  </a:lnTo>
                  <a:lnTo>
                    <a:pt x="589268" y="16574"/>
                  </a:lnTo>
                  <a:lnTo>
                    <a:pt x="590093" y="17040"/>
                  </a:lnTo>
                  <a:lnTo>
                    <a:pt x="720889" y="133315"/>
                  </a:lnTo>
                  <a:lnTo>
                    <a:pt x="721439" y="133677"/>
                  </a:lnTo>
                  <a:lnTo>
                    <a:pt x="722952" y="134040"/>
                  </a:lnTo>
                  <a:lnTo>
                    <a:pt x="725015" y="134040"/>
                  </a:lnTo>
                  <a:lnTo>
                    <a:pt x="726528" y="133677"/>
                  </a:lnTo>
                  <a:lnTo>
                    <a:pt x="727215" y="133315"/>
                  </a:lnTo>
                  <a:lnTo>
                    <a:pt x="825002" y="45578"/>
                  </a:lnTo>
                  <a:lnTo>
                    <a:pt x="825690" y="45215"/>
                  </a:lnTo>
                  <a:lnTo>
                    <a:pt x="827340" y="44749"/>
                  </a:lnTo>
                  <a:lnTo>
                    <a:pt x="829403" y="44853"/>
                  </a:lnTo>
                  <a:lnTo>
                    <a:pt x="830916" y="45371"/>
                  </a:lnTo>
                  <a:lnTo>
                    <a:pt x="831329" y="45733"/>
                  </a:lnTo>
                  <a:lnTo>
                    <a:pt x="866812" y="101100"/>
                  </a:lnTo>
                  <a:lnTo>
                    <a:pt x="867225" y="101566"/>
                  </a:lnTo>
                  <a:lnTo>
                    <a:pt x="869014" y="102084"/>
                  </a:lnTo>
                  <a:lnTo>
                    <a:pt x="870938" y="102084"/>
                  </a:lnTo>
                  <a:lnTo>
                    <a:pt x="872727" y="101617"/>
                  </a:lnTo>
                  <a:lnTo>
                    <a:pt x="873414" y="101203"/>
                  </a:lnTo>
                  <a:lnTo>
                    <a:pt x="933242" y="25793"/>
                  </a:lnTo>
                  <a:lnTo>
                    <a:pt x="933792" y="25379"/>
                  </a:lnTo>
                  <a:lnTo>
                    <a:pt x="935305" y="24913"/>
                  </a:lnTo>
                  <a:lnTo>
                    <a:pt x="937367" y="24861"/>
                  </a:lnTo>
                  <a:lnTo>
                    <a:pt x="939156" y="25275"/>
                  </a:lnTo>
                  <a:lnTo>
                    <a:pt x="939706" y="25689"/>
                  </a:lnTo>
                  <a:lnTo>
                    <a:pt x="1014388" y="88669"/>
                  </a:lnTo>
                  <a:lnTo>
                    <a:pt x="1014937" y="89032"/>
                  </a:lnTo>
                  <a:lnTo>
                    <a:pt x="1016725" y="89395"/>
                  </a:lnTo>
                  <a:lnTo>
                    <a:pt x="1018788" y="89343"/>
                  </a:lnTo>
                  <a:lnTo>
                    <a:pt x="1020301" y="88877"/>
                  </a:lnTo>
                  <a:lnTo>
                    <a:pt x="1020714" y="88462"/>
                  </a:lnTo>
                  <a:lnTo>
                    <a:pt x="1085492" y="933"/>
                  </a:lnTo>
                  <a:lnTo>
                    <a:pt x="1085905" y="466"/>
                  </a:lnTo>
                  <a:close/>
                </a:path>
              </a:pathLst>
            </a:custGeom>
            <a:solidFill>
              <a:srgbClr val="A5CE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117077" y="4460607"/>
              <a:ext cx="371475" cy="25280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346243" y="4952315"/>
              <a:ext cx="215028" cy="146338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704743" y="5521197"/>
              <a:ext cx="107514" cy="73169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78883" y="5705208"/>
              <a:ext cx="744338" cy="744338"/>
            </a:xfrm>
            <a:prstGeom prst="rect">
              <a:avLst/>
            </a:prstGeom>
          </p:spPr>
        </p:pic>
      </p:grpSp>
      <p:sp>
        <p:nvSpPr>
          <p:cNvPr id="68" name="직사각형 67"/>
          <p:cNvSpPr/>
          <p:nvPr/>
        </p:nvSpPr>
        <p:spPr>
          <a:xfrm>
            <a:off x="539570" y="30104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정규화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3867165" y="142479"/>
            <a:ext cx="5942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산점도를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통해 칼럼 별 단위가 다르다는 것을 확인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후 정규화 통해 단위 통일화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6" y="1941916"/>
            <a:ext cx="5468113" cy="4476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4" y="922973"/>
            <a:ext cx="5635810" cy="9225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76" y="1893316"/>
            <a:ext cx="5591955" cy="4505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76" y="936883"/>
            <a:ext cx="5713756" cy="8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19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4849</TotalTime>
  <Words>2578</Words>
  <Application>Microsoft Office PowerPoint</Application>
  <PresentationFormat>와이드스크린</PresentationFormat>
  <Paragraphs>664</Paragraphs>
  <Slides>61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맑은 고딕</vt:lpstr>
      <vt:lpstr>야놀자 야체 B</vt:lpstr>
      <vt:lpstr>야놀자 야체 R</vt:lpstr>
      <vt:lpstr>Arial</vt:lpstr>
      <vt:lpstr>Cambria Math</vt:lpstr>
      <vt:lpstr>Helvetica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지은 박</cp:lastModifiedBy>
  <cp:revision>90</cp:revision>
  <dcterms:created xsi:type="dcterms:W3CDTF">2020-01-29T05:59:37Z</dcterms:created>
  <dcterms:modified xsi:type="dcterms:W3CDTF">2020-03-11T11:27:49Z</dcterms:modified>
</cp:coreProperties>
</file>